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64" r:id="rId2"/>
    <p:sldId id="265" r:id="rId3"/>
    <p:sldId id="266" r:id="rId4"/>
    <p:sldId id="259" r:id="rId5"/>
    <p:sldId id="260" r:id="rId6"/>
    <p:sldId id="261" r:id="rId7"/>
    <p:sldId id="262" r:id="rId8"/>
    <p:sldId id="263" r:id="rId9"/>
    <p:sldId id="275" r:id="rId10"/>
    <p:sldId id="276" r:id="rId11"/>
    <p:sldId id="269" r:id="rId12"/>
    <p:sldId id="270" r:id="rId13"/>
    <p:sldId id="271" r:id="rId14"/>
    <p:sldId id="272" r:id="rId15"/>
    <p:sldId id="273" r:id="rId16"/>
    <p:sldId id="274"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99" autoAdjust="0"/>
    <p:restoredTop sz="94629" autoAdjust="0"/>
  </p:normalViewPr>
  <p:slideViewPr>
    <p:cSldViewPr>
      <p:cViewPr varScale="1">
        <p:scale>
          <a:sx n="118" d="100"/>
          <a:sy n="118" d="100"/>
        </p:scale>
        <p:origin x="-1434"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05213" y="5091806"/>
            <a:ext cx="8382000" cy="1250749"/>
          </a:xfrm>
          <a:prstGeom prst="rect">
            <a:avLst/>
          </a:prstGeom>
        </p:spPr>
      </p:pic>
      <p:sp>
        <p:nvSpPr>
          <p:cNvPr id="2" name="Title 1"/>
          <p:cNvSpPr>
            <a:spLocks noGrp="1"/>
          </p:cNvSpPr>
          <p:nvPr>
            <p:ph type="title" hasCustomPrompt="1"/>
          </p:nvPr>
        </p:nvSpPr>
        <p:spPr>
          <a:xfrm>
            <a:off x="533400" y="533400"/>
            <a:ext cx="8183880" cy="609600"/>
          </a:xfrm>
        </p:spPr>
        <p:txBody>
          <a:bodyPr/>
          <a:lstStyle>
            <a:lvl1pPr algn="ctr">
              <a:defRPr cap="small" baseline="0">
                <a:solidFill>
                  <a:schemeClr val="accent1">
                    <a:lumMod val="75000"/>
                  </a:schemeClr>
                </a:solidFill>
              </a:defRPr>
            </a:lvl1pPr>
            <a:extLst/>
          </a:lstStyle>
          <a:p>
            <a:r>
              <a:rPr kumimoji="0" lang="en-US" dirty="0" smtClean="0"/>
              <a:t>Instructions</a:t>
            </a:r>
            <a:endParaRPr kumimoji="0" lang="en-US" dirty="0"/>
          </a:p>
        </p:txBody>
      </p:sp>
      <p:sp>
        <p:nvSpPr>
          <p:cNvPr id="7" name="Text Placeholder 6"/>
          <p:cNvSpPr>
            <a:spLocks noGrp="1"/>
          </p:cNvSpPr>
          <p:nvPr>
            <p:ph type="body" sz="quarter" idx="13" hasCustomPrompt="1"/>
          </p:nvPr>
        </p:nvSpPr>
        <p:spPr>
          <a:xfrm>
            <a:off x="609600" y="2133599"/>
            <a:ext cx="7924800" cy="4208955"/>
          </a:xfrm>
        </p:spPr>
        <p:txBody>
          <a:bodyPr>
            <a:normAutofit/>
          </a:bodyPr>
          <a:lstStyle>
            <a:lvl1pPr marL="0" marR="0" indent="0" algn="l" defTabSz="914400" rtl="0" eaLnBrk="1" fontAlgn="auto" latinLnBrk="0" hangingPunct="1">
              <a:lnSpc>
                <a:spcPct val="100000"/>
              </a:lnSpc>
              <a:spcBef>
                <a:spcPts val="250"/>
              </a:spcBef>
              <a:spcAft>
                <a:spcPts val="0"/>
              </a:spcAft>
              <a:buClr>
                <a:schemeClr val="accent1"/>
              </a:buClr>
              <a:buSzPct val="80000"/>
              <a:buFont typeface="Wingdings 2"/>
              <a:buNone/>
              <a:tabLst/>
              <a:defRPr sz="500" baseline="0"/>
            </a:lvl1pPr>
          </a:lstStyle>
          <a:p>
            <a:pPr eaLnBrk="1" hangingPunct="1"/>
            <a:r>
              <a:rPr lang="en-US" altLang="en-US" sz="1600" dirty="0" smtClean="0"/>
              <a:t>Choose a simple, professional looking </a:t>
            </a:r>
            <a:r>
              <a:rPr lang="en-US" altLang="en-US" sz="1600" dirty="0" err="1" smtClean="0"/>
              <a:t>colour</a:t>
            </a:r>
            <a:r>
              <a:rPr lang="en-US" altLang="en-US" sz="1600" dirty="0" smtClean="0"/>
              <a:t>, theme, background image and transition between slides.</a:t>
            </a:r>
          </a:p>
          <a:p>
            <a:pPr eaLnBrk="1" hangingPunct="1"/>
            <a:endParaRPr lang="en-US" altLang="en-US" sz="1600" dirty="0" smtClean="0"/>
          </a:p>
          <a:p>
            <a:pPr eaLnBrk="1" hangingPunct="1"/>
            <a:r>
              <a:rPr lang="en-US" altLang="en-US" sz="1600" dirty="0" smtClean="0"/>
              <a:t>Limit the content of each slide to a few plain language bullet points with a visual (such as a photo or a map) and expand on those points while you’re presenting.</a:t>
            </a:r>
          </a:p>
          <a:p>
            <a:pPr eaLnBrk="1" hangingPunct="1"/>
            <a:endParaRPr lang="en-US" altLang="en-US" sz="1600" dirty="0" smtClean="0"/>
          </a:p>
          <a:p>
            <a:pPr eaLnBrk="1" hangingPunct="1"/>
            <a:r>
              <a:rPr lang="en-US" altLang="en-US" sz="1600" dirty="0" smtClean="0"/>
              <a:t>Fonts should be simple and easy to read from the audience’s viewpoint. Stay away from novelty fonts. </a:t>
            </a:r>
          </a:p>
          <a:p>
            <a:pPr eaLnBrk="1" hangingPunct="1"/>
            <a:endParaRPr lang="en-US" altLang="en-US" sz="1600" dirty="0" smtClean="0"/>
          </a:p>
          <a:p>
            <a:pPr eaLnBrk="1" hangingPunct="1"/>
            <a:endParaRPr lang="en-US" altLang="en-US" sz="1600" dirty="0" smtClean="0"/>
          </a:p>
          <a:p>
            <a:pPr eaLnBrk="1" hangingPunct="1"/>
            <a:endParaRPr lang="en-US" altLang="en-US" sz="1600" dirty="0" smtClean="0"/>
          </a:p>
          <a:p>
            <a:pPr eaLnBrk="1" hangingPunct="1"/>
            <a:r>
              <a:rPr lang="en-US" altLang="en-US" sz="1600" dirty="0" smtClean="0"/>
              <a:t>*Delete this slide before you present.</a:t>
            </a:r>
          </a:p>
        </p:txBody>
      </p:sp>
      <p:sp>
        <p:nvSpPr>
          <p:cNvPr id="11" name="Text Placeholder 10"/>
          <p:cNvSpPr>
            <a:spLocks noGrp="1"/>
          </p:cNvSpPr>
          <p:nvPr>
            <p:ph type="body" sz="quarter" idx="14" hasCustomPrompt="1"/>
          </p:nvPr>
        </p:nvSpPr>
        <p:spPr>
          <a:xfrm>
            <a:off x="533400" y="1143000"/>
            <a:ext cx="8077200" cy="990600"/>
          </a:xfrm>
        </p:spPr>
        <p:txBody>
          <a:bodyPr>
            <a:normAutofit/>
          </a:bodyPr>
          <a:lstStyle>
            <a:lvl4pPr marL="0" indent="0" algn="ctr">
              <a:spcBef>
                <a:spcPts val="0"/>
              </a:spcBef>
              <a:buNone/>
              <a:defRPr sz="1200" b="0" cap="none" baseline="0"/>
            </a:lvl4pPr>
          </a:lstStyle>
          <a:p>
            <a:pPr lvl="3"/>
            <a:r>
              <a:rPr lang="en-US" dirty="0" smtClean="0"/>
              <a:t>This PowerPoint template is designed to guide researchers who are presenting their research results to community members, policy makers and media representatives. Please fill out the template to ensure your presentation is easy to understand, interesting and provides the most valuable information to your audience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6" name="Rounded Rectangle 5"/>
          <p:cNvSpPr/>
          <p:nvPr userDrawn="1"/>
        </p:nvSpPr>
        <p:spPr>
          <a:xfrm>
            <a:off x="418596" y="434162"/>
            <a:ext cx="8306809" cy="5966637"/>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7" name="Text Placeholder 2"/>
          <p:cNvSpPr>
            <a:spLocks noGrp="1"/>
          </p:cNvSpPr>
          <p:nvPr>
            <p:ph type="body" idx="1" hasCustomPrompt="1"/>
          </p:nvPr>
        </p:nvSpPr>
        <p:spPr>
          <a:xfrm>
            <a:off x="480060" y="685800"/>
            <a:ext cx="8183880" cy="420624"/>
          </a:xfrm>
        </p:spPr>
        <p:txBody>
          <a:bodyPr lIns="118872" tIns="0" anchor="t">
            <a:noAutofit/>
          </a:bodyPr>
          <a:lstStyle>
            <a:lvl1pPr marL="0" marR="36576" indent="0" algn="ctr">
              <a:spcBef>
                <a:spcPts val="0"/>
              </a:spcBef>
              <a:spcAft>
                <a:spcPts val="0"/>
              </a:spcAft>
              <a:buNone/>
              <a:defRPr sz="2600" b="1" cap="small" baseline="0">
                <a:solidFill>
                  <a:schemeClr val="accent1">
                    <a:lumMod val="75000"/>
                  </a:schemeClr>
                </a:solidFill>
                <a:effectLst>
                  <a:outerShdw blurRad="38100" dist="38100" dir="2700000" algn="tl">
                    <a:srgbClr val="000000">
                      <a:alpha val="43137"/>
                    </a:srgbClr>
                  </a:outerShdw>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dirty="0" smtClean="0"/>
              <a:t>What Was Found?</a:t>
            </a:r>
          </a:p>
        </p:txBody>
      </p:sp>
      <p:sp>
        <p:nvSpPr>
          <p:cNvPr id="8" name="Text Placeholder 7"/>
          <p:cNvSpPr>
            <a:spLocks noGrp="1"/>
          </p:cNvSpPr>
          <p:nvPr>
            <p:ph type="body" sz="quarter" idx="10" hasCustomPrompt="1"/>
          </p:nvPr>
        </p:nvSpPr>
        <p:spPr>
          <a:xfrm>
            <a:off x="609600" y="1447800"/>
            <a:ext cx="3886200" cy="4800600"/>
          </a:xfrm>
        </p:spPr>
        <p:txBody>
          <a:bodyPr>
            <a:normAutofit/>
          </a:bodyPr>
          <a:lstStyle>
            <a:lvl1pPr marL="274320" marR="0" indent="-274320" algn="l" defTabSz="914400" rtl="0" eaLnBrk="1" fontAlgn="auto" latinLnBrk="0" hangingPunct="1">
              <a:lnSpc>
                <a:spcPct val="100000"/>
              </a:lnSpc>
              <a:spcBef>
                <a:spcPts val="250"/>
              </a:spcBef>
              <a:spcAft>
                <a:spcPts val="0"/>
              </a:spcAft>
              <a:buClr>
                <a:schemeClr val="accent1"/>
              </a:buClr>
              <a:buSzPct val="80000"/>
              <a:buFont typeface="Wingdings"/>
              <a:buChar char=""/>
              <a:tabLst/>
              <a:defRPr sz="2000"/>
            </a:lvl1pPr>
          </a:lstStyle>
          <a:p>
            <a:pPr marL="274320" indent="-274320" eaLnBrk="1" fontAlgn="auto" hangingPunct="1">
              <a:spcAft>
                <a:spcPts val="0"/>
              </a:spcAft>
              <a:buFont typeface="Wingdings"/>
              <a:buChar char=""/>
              <a:defRPr/>
            </a:pPr>
            <a:r>
              <a:rPr lang="en-US" dirty="0" smtClean="0">
                <a:solidFill>
                  <a:srgbClr val="000000"/>
                </a:solidFill>
                <a:ea typeface="+mn-ea"/>
              </a:rPr>
              <a:t>Use a maximum of four to five bullets, once point per bullet</a:t>
            </a:r>
          </a:p>
          <a:p>
            <a:pPr marL="274320" indent="-274320" eaLnBrk="1" fontAlgn="auto" hangingPunct="1">
              <a:spcAft>
                <a:spcPts val="0"/>
              </a:spcAft>
              <a:buFont typeface="Wingdings"/>
              <a:buChar char=""/>
              <a:defRPr/>
            </a:pPr>
            <a:endParaRPr lang="en-US" dirty="0" smtClean="0">
              <a:solidFill>
                <a:srgbClr val="000000"/>
              </a:solidFill>
              <a:ea typeface="+mn-ea"/>
            </a:endParaRPr>
          </a:p>
          <a:p>
            <a:pPr marL="274320" indent="-274320" eaLnBrk="1" fontAlgn="auto" hangingPunct="1">
              <a:spcAft>
                <a:spcPts val="0"/>
              </a:spcAft>
              <a:buFont typeface="Wingdings"/>
              <a:buChar char=""/>
              <a:defRPr/>
            </a:pPr>
            <a:r>
              <a:rPr lang="en-US" dirty="0" smtClean="0">
                <a:solidFill>
                  <a:srgbClr val="000000"/>
                </a:solidFill>
                <a:ea typeface="+mn-ea"/>
              </a:rPr>
              <a:t>Use one or two slides</a:t>
            </a:r>
          </a:p>
          <a:p>
            <a:pPr marL="274320" indent="-274320" eaLnBrk="1" fontAlgn="auto" hangingPunct="1">
              <a:spcAft>
                <a:spcPts val="0"/>
              </a:spcAft>
              <a:buFont typeface="Wingdings"/>
              <a:buChar char=""/>
              <a:defRPr/>
            </a:pPr>
            <a:endParaRPr lang="en-US" dirty="0" smtClean="0">
              <a:solidFill>
                <a:srgbClr val="000000"/>
              </a:solidFill>
              <a:ea typeface="+mn-ea"/>
            </a:endParaRPr>
          </a:p>
          <a:p>
            <a:pPr marL="274320" indent="-274320" eaLnBrk="1" fontAlgn="auto" hangingPunct="1">
              <a:spcAft>
                <a:spcPts val="0"/>
              </a:spcAft>
              <a:buFont typeface="Wingdings"/>
              <a:buChar char=""/>
              <a:defRPr/>
            </a:pPr>
            <a:r>
              <a:rPr lang="en-US" dirty="0" smtClean="0">
                <a:solidFill>
                  <a:srgbClr val="000000"/>
                </a:solidFill>
                <a:ea typeface="+mn-ea"/>
              </a:rPr>
              <a:t>What are the study results?</a:t>
            </a:r>
          </a:p>
          <a:p>
            <a:pPr marL="274320" indent="-274320" eaLnBrk="1" fontAlgn="auto" hangingPunct="1">
              <a:spcAft>
                <a:spcPts val="0"/>
              </a:spcAft>
              <a:buFont typeface="Wingdings"/>
              <a:buChar char=""/>
              <a:defRPr/>
            </a:pPr>
            <a:endParaRPr lang="en-US" dirty="0" smtClean="0">
              <a:solidFill>
                <a:srgbClr val="000000"/>
              </a:solidFill>
              <a:ea typeface="+mn-ea"/>
            </a:endParaRPr>
          </a:p>
          <a:p>
            <a:pPr marL="274320" indent="-274320" eaLnBrk="1" fontAlgn="auto" hangingPunct="1">
              <a:spcAft>
                <a:spcPts val="0"/>
              </a:spcAft>
              <a:buFont typeface="Wingdings"/>
              <a:buChar char=""/>
              <a:defRPr/>
            </a:pPr>
            <a:r>
              <a:rPr lang="en-US" dirty="0" smtClean="0">
                <a:solidFill>
                  <a:srgbClr val="000000"/>
                </a:solidFill>
                <a:ea typeface="+mn-ea"/>
              </a:rPr>
              <a:t>How is this important to the state of the science? </a:t>
            </a:r>
            <a:endParaRPr lang="en-US" dirty="0">
              <a:solidFill>
                <a:srgbClr val="000000"/>
              </a:solidFill>
              <a:ea typeface="+mn-ea"/>
            </a:endParaRPr>
          </a:p>
        </p:txBody>
      </p:sp>
      <p:sp>
        <p:nvSpPr>
          <p:cNvPr id="9" name="Picture Placeholder 14"/>
          <p:cNvSpPr>
            <a:spLocks noGrp="1"/>
          </p:cNvSpPr>
          <p:nvPr>
            <p:ph type="pic" sz="quarter" idx="11" hasCustomPrompt="1"/>
          </p:nvPr>
        </p:nvSpPr>
        <p:spPr>
          <a:xfrm>
            <a:off x="4648200" y="1447800"/>
            <a:ext cx="3886200" cy="4800600"/>
          </a:xfrm>
        </p:spPr>
        <p:txBody>
          <a:bodyPr>
            <a:normAutofit/>
          </a:bodyPr>
          <a:lstStyle>
            <a:lvl1pPr marL="0" indent="0">
              <a:buNone/>
              <a:defRPr sz="2000" baseline="0"/>
            </a:lvl1pPr>
          </a:lstStyle>
          <a:p>
            <a:r>
              <a:rPr lang="en-US" sz="2000" dirty="0" smtClean="0"/>
              <a:t>Click the icon to add a relevant picture from your project</a:t>
            </a:r>
            <a:endParaRPr lang="en-US" dirty="0"/>
          </a:p>
        </p:txBody>
      </p:sp>
    </p:spTree>
    <p:extLst>
      <p:ext uri="{BB962C8B-B14F-4D97-AF65-F5344CB8AC3E}">
        <p14:creationId xmlns:p14="http://schemas.microsoft.com/office/powerpoint/2010/main" val="17147686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6_Custom Layout">
    <p:spTree>
      <p:nvGrpSpPr>
        <p:cNvPr id="1" name=""/>
        <p:cNvGrpSpPr/>
        <p:nvPr/>
      </p:nvGrpSpPr>
      <p:grpSpPr>
        <a:xfrm>
          <a:off x="0" y="0"/>
          <a:ext cx="0" cy="0"/>
          <a:chOff x="0" y="0"/>
          <a:chExt cx="0" cy="0"/>
        </a:xfrm>
      </p:grpSpPr>
      <p:sp>
        <p:nvSpPr>
          <p:cNvPr id="9" name="Rounded Rectangle 8"/>
          <p:cNvSpPr/>
          <p:nvPr userDrawn="1"/>
        </p:nvSpPr>
        <p:spPr>
          <a:xfrm>
            <a:off x="418596" y="434162"/>
            <a:ext cx="8306809" cy="5966637"/>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Title 6"/>
          <p:cNvSpPr>
            <a:spLocks noGrp="1"/>
          </p:cNvSpPr>
          <p:nvPr>
            <p:ph type="title" hasCustomPrompt="1"/>
          </p:nvPr>
        </p:nvSpPr>
        <p:spPr>
          <a:xfrm>
            <a:off x="480060" y="455630"/>
            <a:ext cx="8183880" cy="748624"/>
          </a:xfrm>
        </p:spPr>
        <p:txBody>
          <a:bodyPr>
            <a:normAutofit/>
          </a:bodyPr>
          <a:lstStyle>
            <a:lvl1pPr algn="ctr">
              <a:defRPr sz="2600" cap="small" baseline="0">
                <a:solidFill>
                  <a:schemeClr val="accent1">
                    <a:lumMod val="75000"/>
                  </a:schemeClr>
                </a:solidFill>
              </a:defRPr>
            </a:lvl1pPr>
          </a:lstStyle>
          <a:p>
            <a:r>
              <a:rPr lang="en-US" dirty="0" smtClean="0"/>
              <a:t>What was Found?</a:t>
            </a:r>
            <a:endParaRPr lang="en-US" dirty="0"/>
          </a:p>
        </p:txBody>
      </p:sp>
      <p:sp>
        <p:nvSpPr>
          <p:cNvPr id="11" name="Picture Placeholder 8"/>
          <p:cNvSpPr>
            <a:spLocks noGrp="1"/>
          </p:cNvSpPr>
          <p:nvPr>
            <p:ph type="pic" sz="quarter" idx="10" hasCustomPrompt="1"/>
          </p:nvPr>
        </p:nvSpPr>
        <p:spPr>
          <a:xfrm>
            <a:off x="533400" y="1371600"/>
            <a:ext cx="3657600" cy="4953000"/>
          </a:xfrm>
        </p:spPr>
        <p:txBody>
          <a:bodyPr>
            <a:normAutofit/>
          </a:bodyPr>
          <a:lstStyle>
            <a:lvl1pPr marL="0" indent="0">
              <a:buNone/>
              <a:defRPr sz="2000" baseline="0"/>
            </a:lvl1pPr>
          </a:lstStyle>
          <a:p>
            <a:r>
              <a:rPr lang="en-US" dirty="0" smtClean="0"/>
              <a:t>Click the icon to add a relevant picture from your project</a:t>
            </a:r>
            <a:endParaRPr lang="en-US" dirty="0"/>
          </a:p>
        </p:txBody>
      </p:sp>
      <p:sp>
        <p:nvSpPr>
          <p:cNvPr id="12" name="Text Placeholder 10"/>
          <p:cNvSpPr>
            <a:spLocks noGrp="1"/>
          </p:cNvSpPr>
          <p:nvPr>
            <p:ph type="body" sz="quarter" idx="11"/>
          </p:nvPr>
        </p:nvSpPr>
        <p:spPr>
          <a:xfrm>
            <a:off x="4343400" y="1371600"/>
            <a:ext cx="4267200" cy="4953000"/>
          </a:xfrm>
        </p:spPr>
        <p:txBody>
          <a:bodyPr>
            <a:normAutofit/>
          </a:bodyPr>
          <a:lstStyle>
            <a:lvl1pPr marL="274320" marR="0" indent="-274320" algn="l" defTabSz="914400" rtl="0" eaLnBrk="1" fontAlgn="auto" latinLnBrk="0" hangingPunct="1">
              <a:lnSpc>
                <a:spcPct val="100000"/>
              </a:lnSpc>
              <a:spcBef>
                <a:spcPts val="250"/>
              </a:spcBef>
              <a:spcAft>
                <a:spcPts val="0"/>
              </a:spcAft>
              <a:buClr>
                <a:schemeClr val="accent1"/>
              </a:buClr>
              <a:buSzPct val="80000"/>
              <a:buFont typeface="Wingdings"/>
              <a:buChar char=""/>
              <a:tabLst/>
              <a:defRPr sz="2000" baseline="0"/>
            </a:lvl1pPr>
          </a:lstStyle>
          <a:p>
            <a:pPr eaLnBrk="1" hangingPunct="1"/>
            <a:endParaRPr lang="en-US" altLang="en-US" dirty="0" smtClean="0">
              <a:solidFill>
                <a:srgbClr val="000000"/>
              </a:solidFill>
            </a:endParaRPr>
          </a:p>
          <a:p>
            <a:pPr marL="274320" indent="-274320" eaLnBrk="1" fontAlgn="auto" hangingPunct="1">
              <a:spcAft>
                <a:spcPts val="0"/>
              </a:spcAft>
              <a:buFont typeface="Wingdings"/>
              <a:buChar char=""/>
              <a:defRPr/>
            </a:pPr>
            <a:r>
              <a:rPr lang="en-US" dirty="0" smtClean="0">
                <a:solidFill>
                  <a:srgbClr val="000000"/>
                </a:solidFill>
                <a:ea typeface="+mn-ea"/>
              </a:rPr>
              <a:t>Use a second slide if you have additional findings</a:t>
            </a:r>
          </a:p>
          <a:p>
            <a:pPr marL="274320" indent="-274320" eaLnBrk="1" fontAlgn="auto" hangingPunct="1">
              <a:spcAft>
                <a:spcPts val="0"/>
              </a:spcAft>
              <a:buFont typeface="Wingdings"/>
              <a:buChar char=""/>
              <a:defRPr/>
            </a:pPr>
            <a:endParaRPr lang="en-US" dirty="0" smtClean="0">
              <a:solidFill>
                <a:srgbClr val="000000"/>
              </a:solidFill>
              <a:ea typeface="+mn-ea"/>
            </a:endParaRPr>
          </a:p>
          <a:p>
            <a:pPr marL="274320" indent="-274320" eaLnBrk="1" fontAlgn="auto" hangingPunct="1">
              <a:spcAft>
                <a:spcPts val="0"/>
              </a:spcAft>
              <a:buFont typeface="Wingdings"/>
              <a:buChar char=""/>
              <a:defRPr/>
            </a:pPr>
            <a:r>
              <a:rPr lang="en-US" dirty="0" smtClean="0">
                <a:solidFill>
                  <a:srgbClr val="000000"/>
                </a:solidFill>
                <a:ea typeface="+mn-ea"/>
              </a:rPr>
              <a:t>Use a maximum of four to five bullets</a:t>
            </a:r>
          </a:p>
          <a:p>
            <a:pPr marL="274320" indent="-274320" eaLnBrk="1" fontAlgn="auto" hangingPunct="1">
              <a:spcAft>
                <a:spcPts val="0"/>
              </a:spcAft>
              <a:buFont typeface="Wingdings"/>
              <a:buChar char=""/>
              <a:defRPr/>
            </a:pPr>
            <a:endParaRPr lang="en-US" dirty="0" smtClean="0">
              <a:solidFill>
                <a:srgbClr val="000000"/>
              </a:solidFill>
              <a:ea typeface="+mn-ea"/>
            </a:endParaRPr>
          </a:p>
          <a:p>
            <a:pPr marL="274320" indent="-274320" eaLnBrk="1" fontAlgn="auto" hangingPunct="1">
              <a:spcAft>
                <a:spcPts val="0"/>
              </a:spcAft>
              <a:buFont typeface="Wingdings"/>
              <a:buChar char=""/>
              <a:defRPr/>
            </a:pPr>
            <a:r>
              <a:rPr lang="en-US" dirty="0" smtClean="0">
                <a:solidFill>
                  <a:srgbClr val="000000"/>
                </a:solidFill>
                <a:ea typeface="+mn-ea"/>
              </a:rPr>
              <a:t>One point per bullet</a:t>
            </a:r>
          </a:p>
          <a:p>
            <a:pPr marL="274320" indent="-274320" eaLnBrk="1" fontAlgn="auto" hangingPunct="1">
              <a:spcAft>
                <a:spcPts val="0"/>
              </a:spcAft>
              <a:buFont typeface="Wingdings"/>
              <a:buChar char=""/>
              <a:defRPr/>
            </a:pPr>
            <a:endParaRPr lang="en-US" dirty="0" smtClean="0">
              <a:solidFill>
                <a:srgbClr val="000000"/>
              </a:solidFill>
              <a:ea typeface="+mn-ea"/>
            </a:endParaRPr>
          </a:p>
          <a:p>
            <a:pPr marL="274320" indent="-274320" eaLnBrk="1" fontAlgn="auto" hangingPunct="1">
              <a:spcAft>
                <a:spcPts val="0"/>
              </a:spcAft>
              <a:buFont typeface="Wingdings"/>
              <a:buChar char=""/>
              <a:defRPr/>
            </a:pPr>
            <a:r>
              <a:rPr lang="en-US" dirty="0" smtClean="0">
                <a:solidFill>
                  <a:srgbClr val="000000"/>
                </a:solidFill>
                <a:ea typeface="+mn-ea"/>
              </a:rPr>
              <a:t>Explain how the results link to traditional knowledge </a:t>
            </a:r>
            <a:r>
              <a:rPr lang="en-US" b="1" dirty="0" smtClean="0">
                <a:solidFill>
                  <a:srgbClr val="000000"/>
                </a:solidFill>
                <a:ea typeface="+mn-ea"/>
              </a:rPr>
              <a:t>ONLY </a:t>
            </a:r>
            <a:r>
              <a:rPr lang="en-US" dirty="0" smtClean="0">
                <a:solidFill>
                  <a:srgbClr val="000000"/>
                </a:solidFill>
                <a:ea typeface="+mn-ea"/>
              </a:rPr>
              <a:t>if you directly involved traditional knowledge holders in the process</a:t>
            </a:r>
          </a:p>
          <a:p>
            <a:pPr marL="274320" indent="-274320" eaLnBrk="1" fontAlgn="auto" hangingPunct="1">
              <a:spcAft>
                <a:spcPts val="0"/>
              </a:spcAft>
              <a:buFont typeface="Wingdings"/>
              <a:buChar char=""/>
              <a:defRPr/>
            </a:pPr>
            <a:endParaRPr lang="en-US" dirty="0" smtClean="0">
              <a:solidFill>
                <a:srgbClr val="000000"/>
              </a:solidFill>
              <a:ea typeface="+mn-ea"/>
            </a:endParaRPr>
          </a:p>
          <a:p>
            <a:pPr marL="274320" indent="-274320" eaLnBrk="1" fontAlgn="auto" hangingPunct="1">
              <a:spcAft>
                <a:spcPts val="0"/>
              </a:spcAft>
              <a:buFont typeface="Wingdings"/>
              <a:buChar char=""/>
              <a:defRPr/>
            </a:pPr>
            <a:endParaRPr lang="en-US" b="1" dirty="0" smtClean="0">
              <a:solidFill>
                <a:srgbClr val="000000"/>
              </a:solidFill>
              <a:ea typeface="+mn-ea"/>
            </a:endParaRPr>
          </a:p>
        </p:txBody>
      </p:sp>
    </p:spTree>
    <p:extLst>
      <p:ext uri="{BB962C8B-B14F-4D97-AF65-F5344CB8AC3E}">
        <p14:creationId xmlns:p14="http://schemas.microsoft.com/office/powerpoint/2010/main" val="15859551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7_Custom Layout">
    <p:spTree>
      <p:nvGrpSpPr>
        <p:cNvPr id="1" name=""/>
        <p:cNvGrpSpPr/>
        <p:nvPr/>
      </p:nvGrpSpPr>
      <p:grpSpPr>
        <a:xfrm>
          <a:off x="0" y="0"/>
          <a:ext cx="0" cy="0"/>
          <a:chOff x="0" y="0"/>
          <a:chExt cx="0" cy="0"/>
        </a:xfrm>
      </p:grpSpPr>
      <p:sp>
        <p:nvSpPr>
          <p:cNvPr id="6" name="Rounded Rectangle 5"/>
          <p:cNvSpPr/>
          <p:nvPr userDrawn="1"/>
        </p:nvSpPr>
        <p:spPr>
          <a:xfrm>
            <a:off x="405109" y="464507"/>
            <a:ext cx="8306809" cy="5966637"/>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7" name="Picture Placeholder 9"/>
          <p:cNvSpPr>
            <a:spLocks noGrp="1"/>
          </p:cNvSpPr>
          <p:nvPr>
            <p:ph type="pic" sz="quarter" idx="10" hasCustomPrompt="1"/>
          </p:nvPr>
        </p:nvSpPr>
        <p:spPr>
          <a:xfrm>
            <a:off x="533400" y="1066800"/>
            <a:ext cx="8077200" cy="3124200"/>
          </a:xfrm>
        </p:spPr>
        <p:txBody>
          <a:bodyPr>
            <a:normAutofit/>
          </a:bodyPr>
          <a:lstStyle>
            <a:lvl1pPr marL="0" indent="0">
              <a:buNone/>
              <a:defRPr sz="2000" baseline="0"/>
            </a:lvl1pPr>
          </a:lstStyle>
          <a:p>
            <a:r>
              <a:rPr lang="en-US" sz="2000" dirty="0" smtClean="0"/>
              <a:t>Click the icon to add a relevant picture from your project</a:t>
            </a:r>
            <a:endParaRPr lang="en-US" dirty="0"/>
          </a:p>
        </p:txBody>
      </p:sp>
      <p:sp>
        <p:nvSpPr>
          <p:cNvPr id="8" name="Text Placeholder 11"/>
          <p:cNvSpPr>
            <a:spLocks noGrp="1"/>
          </p:cNvSpPr>
          <p:nvPr>
            <p:ph type="body" sz="quarter" idx="11" hasCustomPrompt="1"/>
          </p:nvPr>
        </p:nvSpPr>
        <p:spPr>
          <a:xfrm>
            <a:off x="533400" y="4191000"/>
            <a:ext cx="8077200" cy="2133600"/>
          </a:xfrm>
        </p:spPr>
        <p:txBody>
          <a:bodyPr>
            <a:normAutofit/>
          </a:bodyPr>
          <a:lstStyle>
            <a:lvl1pPr marL="0" indent="0" eaLnBrk="1" fontAlgn="auto" hangingPunct="1">
              <a:spcAft>
                <a:spcPts val="0"/>
              </a:spcAft>
              <a:buFontTx/>
              <a:buNone/>
              <a:defRPr sz="2000"/>
            </a:lvl1pPr>
            <a:lvl2pPr marL="640080" indent="-274320" eaLnBrk="1" fontAlgn="auto" hangingPunct="1">
              <a:spcAft>
                <a:spcPts val="0"/>
              </a:spcAft>
              <a:buFont typeface="Wingdings 2"/>
              <a:buChar char=""/>
              <a:defRPr sz="2000" baseline="0"/>
            </a:lvl2pPr>
          </a:lstStyle>
          <a:p>
            <a:pPr marL="365760" lvl="1" indent="0" eaLnBrk="1" fontAlgn="auto" hangingPunct="1">
              <a:spcAft>
                <a:spcPts val="0"/>
              </a:spcAft>
              <a:buFont typeface="Wingdings 2"/>
              <a:buNone/>
              <a:defRPr/>
            </a:pPr>
            <a:r>
              <a:rPr lang="en-US" sz="2000" spc="-70" dirty="0" smtClean="0">
                <a:solidFill>
                  <a:srgbClr val="000000"/>
                </a:solidFill>
                <a:ea typeface="+mn-ea"/>
              </a:rPr>
              <a:t>Use up to three slides with two or three concise bullets</a:t>
            </a:r>
            <a:endParaRPr lang="en-US" sz="2400" spc="-70" dirty="0" smtClean="0">
              <a:solidFill>
                <a:srgbClr val="000000"/>
              </a:solidFill>
              <a:ea typeface="+mn-ea"/>
            </a:endParaRPr>
          </a:p>
          <a:p>
            <a:pPr marL="365760" lvl="1" indent="0" eaLnBrk="1" fontAlgn="auto" hangingPunct="1">
              <a:spcAft>
                <a:spcPts val="0"/>
              </a:spcAft>
              <a:buFont typeface="Wingdings 2"/>
              <a:buNone/>
              <a:defRPr/>
            </a:pPr>
            <a:r>
              <a:rPr lang="en-US" sz="2400" spc="-70" dirty="0" smtClean="0">
                <a:solidFill>
                  <a:srgbClr val="000000"/>
                </a:solidFill>
                <a:ea typeface="+mn-ea"/>
              </a:rPr>
              <a:t>Why are the results important to: </a:t>
            </a:r>
            <a:endParaRPr lang="en-US" sz="2400" dirty="0" smtClean="0">
              <a:solidFill>
                <a:srgbClr val="000000"/>
              </a:solidFill>
              <a:ea typeface="+mn-ea"/>
            </a:endParaRPr>
          </a:p>
          <a:p>
            <a:pPr marL="640080" lvl="1" indent="-274320" eaLnBrk="1" fontAlgn="auto" hangingPunct="1">
              <a:spcAft>
                <a:spcPts val="0"/>
              </a:spcAft>
              <a:buFont typeface="Wingdings 2"/>
              <a:buChar char=""/>
              <a:defRPr/>
            </a:pPr>
            <a:r>
              <a:rPr lang="en-US" sz="2400" dirty="0" smtClean="0">
                <a:solidFill>
                  <a:srgbClr val="000000"/>
                </a:solidFill>
                <a:ea typeface="+mn-ea"/>
              </a:rPr>
              <a:t>Science?</a:t>
            </a:r>
          </a:p>
          <a:p>
            <a:pPr marL="640080" lvl="1" indent="-274320" eaLnBrk="1" fontAlgn="auto" hangingPunct="1">
              <a:spcAft>
                <a:spcPts val="0"/>
              </a:spcAft>
              <a:buFont typeface="Wingdings 2"/>
              <a:buChar char=""/>
              <a:defRPr/>
            </a:pPr>
            <a:r>
              <a:rPr lang="en-US" sz="2400" dirty="0" smtClean="0">
                <a:solidFill>
                  <a:srgbClr val="000000"/>
                </a:solidFill>
                <a:ea typeface="+mn-ea"/>
              </a:rPr>
              <a:t>Health?</a:t>
            </a:r>
          </a:p>
          <a:p>
            <a:pPr marL="640080" lvl="1" indent="-274320" eaLnBrk="1" fontAlgn="auto" hangingPunct="1">
              <a:spcAft>
                <a:spcPts val="0"/>
              </a:spcAft>
              <a:buFont typeface="Wingdings 2"/>
              <a:buChar char=""/>
              <a:defRPr/>
            </a:pPr>
            <a:r>
              <a:rPr lang="en-US" sz="2400" dirty="0" smtClean="0">
                <a:solidFill>
                  <a:srgbClr val="000000"/>
                </a:solidFill>
                <a:ea typeface="+mn-ea"/>
              </a:rPr>
              <a:t>Environment and Ecosystems?</a:t>
            </a:r>
          </a:p>
          <a:p>
            <a:pPr marL="274320" indent="-274320" eaLnBrk="1" fontAlgn="auto" hangingPunct="1">
              <a:spcAft>
                <a:spcPts val="0"/>
              </a:spcAft>
              <a:buFont typeface="Wingdings"/>
              <a:buChar char=""/>
              <a:defRPr/>
            </a:pPr>
            <a:endParaRPr lang="en-US" dirty="0">
              <a:solidFill>
                <a:srgbClr val="000000"/>
              </a:solidFill>
              <a:ea typeface="+mn-ea"/>
            </a:endParaRPr>
          </a:p>
        </p:txBody>
      </p:sp>
      <p:sp>
        <p:nvSpPr>
          <p:cNvPr id="9" name="Title 15"/>
          <p:cNvSpPr>
            <a:spLocks noGrp="1"/>
          </p:cNvSpPr>
          <p:nvPr>
            <p:ph type="title" hasCustomPrompt="1"/>
          </p:nvPr>
        </p:nvSpPr>
        <p:spPr>
          <a:xfrm>
            <a:off x="672313" y="445626"/>
            <a:ext cx="7772400" cy="609600"/>
          </a:xfrm>
        </p:spPr>
        <p:txBody>
          <a:bodyPr>
            <a:normAutofit/>
          </a:bodyPr>
          <a:lstStyle>
            <a:lvl1pPr algn="ctr">
              <a:defRPr sz="2600" cap="small" baseline="0">
                <a:solidFill>
                  <a:schemeClr val="accent1">
                    <a:lumMod val="75000"/>
                  </a:schemeClr>
                </a:solidFill>
              </a:defRPr>
            </a:lvl1pPr>
          </a:lstStyle>
          <a:p>
            <a:r>
              <a:rPr lang="en-US" dirty="0" smtClean="0"/>
              <a:t>Why is the Project Important?</a:t>
            </a:r>
            <a:endParaRPr lang="en-US" dirty="0"/>
          </a:p>
        </p:txBody>
      </p:sp>
    </p:spTree>
    <p:extLst>
      <p:ext uri="{BB962C8B-B14F-4D97-AF65-F5344CB8AC3E}">
        <p14:creationId xmlns:p14="http://schemas.microsoft.com/office/powerpoint/2010/main" val="38778605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Rounded Rectangle 1"/>
          <p:cNvSpPr/>
          <p:nvPr userDrawn="1"/>
        </p:nvSpPr>
        <p:spPr>
          <a:xfrm>
            <a:off x="418596" y="434162"/>
            <a:ext cx="8306809" cy="5966637"/>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 name="Text Placeholder 7"/>
          <p:cNvSpPr>
            <a:spLocks noGrp="1"/>
          </p:cNvSpPr>
          <p:nvPr>
            <p:ph type="body" sz="quarter" idx="10" hasCustomPrompt="1"/>
          </p:nvPr>
        </p:nvSpPr>
        <p:spPr>
          <a:xfrm>
            <a:off x="609600" y="1447800"/>
            <a:ext cx="3886200" cy="4800600"/>
          </a:xfrm>
        </p:spPr>
        <p:txBody>
          <a:bodyPr>
            <a:normAutofit/>
          </a:bodyPr>
          <a:lstStyle>
            <a:lvl1pPr marL="0" marR="0" indent="0" algn="l" defTabSz="914400" rtl="0" eaLnBrk="1" fontAlgn="auto" latinLnBrk="0" hangingPunct="1">
              <a:lnSpc>
                <a:spcPct val="100000"/>
              </a:lnSpc>
              <a:spcBef>
                <a:spcPts val="250"/>
              </a:spcBef>
              <a:spcAft>
                <a:spcPts val="0"/>
              </a:spcAft>
              <a:buClr>
                <a:schemeClr val="accent1"/>
              </a:buClr>
              <a:buSzPct val="80000"/>
              <a:buFont typeface="Wingdings"/>
              <a:buNone/>
              <a:tabLst/>
              <a:defRPr sz="2000"/>
            </a:lvl1pPr>
            <a:lvl2pPr marL="640080" indent="-274320" eaLnBrk="1" fontAlgn="auto" hangingPunct="1">
              <a:spcAft>
                <a:spcPts val="0"/>
              </a:spcAft>
              <a:buFont typeface="Wingdings 2"/>
              <a:buChar char=""/>
              <a:defRPr/>
            </a:lvl2pPr>
          </a:lstStyle>
          <a:p>
            <a:pPr marL="274320" indent="-274320" eaLnBrk="1" fontAlgn="auto" hangingPunct="1">
              <a:spcAft>
                <a:spcPts val="0"/>
              </a:spcAft>
              <a:buFont typeface="Wingdings"/>
              <a:buChar char=""/>
              <a:defRPr/>
            </a:pPr>
            <a:r>
              <a:rPr lang="en-US" dirty="0" smtClean="0">
                <a:solidFill>
                  <a:srgbClr val="000000"/>
                </a:solidFill>
                <a:ea typeface="+mn-ea"/>
              </a:rPr>
              <a:t>Use two or three concise bullets</a:t>
            </a:r>
          </a:p>
          <a:p>
            <a:pPr marL="0" indent="0" eaLnBrk="1" fontAlgn="auto" hangingPunct="1">
              <a:spcAft>
                <a:spcPts val="0"/>
              </a:spcAft>
              <a:buFont typeface="Wingdings"/>
              <a:buNone/>
              <a:defRPr/>
            </a:pPr>
            <a:endParaRPr lang="en-US" sz="2200" dirty="0" smtClean="0">
              <a:solidFill>
                <a:srgbClr val="000000"/>
              </a:solidFill>
              <a:ea typeface="+mn-ea"/>
            </a:endParaRPr>
          </a:p>
          <a:p>
            <a:pPr marL="0" indent="0" eaLnBrk="1" fontAlgn="auto" hangingPunct="1">
              <a:spcAft>
                <a:spcPts val="0"/>
              </a:spcAft>
              <a:buFont typeface="Wingdings"/>
              <a:buNone/>
              <a:defRPr/>
            </a:pPr>
            <a:r>
              <a:rPr lang="en-US" sz="2200" dirty="0" smtClean="0">
                <a:solidFill>
                  <a:srgbClr val="000000"/>
                </a:solidFill>
                <a:ea typeface="+mn-ea"/>
              </a:rPr>
              <a:t>Why the results are important to: </a:t>
            </a:r>
          </a:p>
          <a:p>
            <a:pPr marL="0" indent="0" eaLnBrk="1" fontAlgn="auto" hangingPunct="1">
              <a:spcAft>
                <a:spcPts val="0"/>
              </a:spcAft>
              <a:buFont typeface="Wingdings"/>
              <a:buNone/>
              <a:defRPr/>
            </a:pPr>
            <a:endParaRPr lang="en-US" sz="2200" dirty="0" smtClean="0">
              <a:solidFill>
                <a:srgbClr val="000000"/>
              </a:solidFill>
              <a:ea typeface="+mn-ea"/>
            </a:endParaRPr>
          </a:p>
          <a:p>
            <a:pPr marL="640080" lvl="1" indent="-274320" eaLnBrk="1" fontAlgn="auto" hangingPunct="1">
              <a:spcAft>
                <a:spcPts val="0"/>
              </a:spcAft>
              <a:buFont typeface="Wingdings 2"/>
              <a:buChar char=""/>
              <a:defRPr/>
            </a:pPr>
            <a:r>
              <a:rPr lang="en-US" sz="2200" dirty="0" smtClean="0">
                <a:solidFill>
                  <a:srgbClr val="000000"/>
                </a:solidFill>
                <a:ea typeface="+mn-ea"/>
              </a:rPr>
              <a:t>Current legislation? </a:t>
            </a:r>
          </a:p>
          <a:p>
            <a:pPr marL="640080" lvl="1" indent="-274320" eaLnBrk="1" fontAlgn="auto" hangingPunct="1">
              <a:spcAft>
                <a:spcPts val="0"/>
              </a:spcAft>
              <a:buFont typeface="Wingdings 2"/>
              <a:buChar char=""/>
              <a:defRPr/>
            </a:pPr>
            <a:r>
              <a:rPr lang="en-US" sz="2200" dirty="0" smtClean="0">
                <a:solidFill>
                  <a:srgbClr val="000000"/>
                </a:solidFill>
                <a:ea typeface="+mn-ea"/>
              </a:rPr>
              <a:t>Policy?</a:t>
            </a:r>
          </a:p>
          <a:p>
            <a:pPr marL="640080" lvl="1" indent="-274320" eaLnBrk="1" fontAlgn="auto" hangingPunct="1">
              <a:spcAft>
                <a:spcPts val="0"/>
              </a:spcAft>
              <a:buFont typeface="Wingdings 2"/>
              <a:buChar char=""/>
              <a:defRPr/>
            </a:pPr>
            <a:r>
              <a:rPr lang="en-US" sz="2200" dirty="0" smtClean="0">
                <a:solidFill>
                  <a:srgbClr val="000000"/>
                </a:solidFill>
                <a:ea typeface="+mn-ea"/>
              </a:rPr>
              <a:t>Advocacy?</a:t>
            </a:r>
          </a:p>
          <a:p>
            <a:pPr marL="274320" indent="-274320" eaLnBrk="1" fontAlgn="auto" hangingPunct="1">
              <a:spcAft>
                <a:spcPts val="0"/>
              </a:spcAft>
              <a:buFont typeface="Wingdings"/>
              <a:buChar char=""/>
              <a:defRPr/>
            </a:pPr>
            <a:endParaRPr lang="en-US" dirty="0" smtClean="0">
              <a:solidFill>
                <a:srgbClr val="000000"/>
              </a:solidFill>
              <a:ea typeface="+mn-ea"/>
            </a:endParaRPr>
          </a:p>
          <a:p>
            <a:pPr marL="274320" indent="-274320" eaLnBrk="1" fontAlgn="auto" hangingPunct="1">
              <a:spcAft>
                <a:spcPts val="0"/>
              </a:spcAft>
              <a:buFont typeface="Wingdings"/>
              <a:buChar char=""/>
              <a:defRPr/>
            </a:pPr>
            <a:endParaRPr lang="en-US" dirty="0" smtClean="0">
              <a:solidFill>
                <a:srgbClr val="000000"/>
              </a:solidFill>
              <a:ea typeface="+mn-ea"/>
            </a:endParaRPr>
          </a:p>
          <a:p>
            <a:pPr marL="274320" indent="-274320" eaLnBrk="1" fontAlgn="auto" hangingPunct="1">
              <a:spcAft>
                <a:spcPts val="0"/>
              </a:spcAft>
              <a:buFont typeface="Wingdings"/>
              <a:buChar char=""/>
              <a:defRPr/>
            </a:pPr>
            <a:endParaRPr lang="en-US" dirty="0">
              <a:solidFill>
                <a:srgbClr val="000000"/>
              </a:solidFill>
              <a:ea typeface="+mn-ea"/>
            </a:endParaRPr>
          </a:p>
        </p:txBody>
      </p:sp>
      <p:sp>
        <p:nvSpPr>
          <p:cNvPr id="3" name="Text Placeholder 2"/>
          <p:cNvSpPr>
            <a:spLocks noGrp="1"/>
          </p:cNvSpPr>
          <p:nvPr>
            <p:ph type="body" idx="1" hasCustomPrompt="1"/>
          </p:nvPr>
        </p:nvSpPr>
        <p:spPr>
          <a:xfrm>
            <a:off x="480060" y="685800"/>
            <a:ext cx="8183880" cy="420624"/>
          </a:xfrm>
        </p:spPr>
        <p:txBody>
          <a:bodyPr lIns="118872" tIns="0" anchor="t">
            <a:noAutofit/>
          </a:bodyPr>
          <a:lstStyle>
            <a:lvl1pPr marL="0" marR="36576" indent="0" algn="ctr">
              <a:spcBef>
                <a:spcPts val="0"/>
              </a:spcBef>
              <a:spcAft>
                <a:spcPts val="0"/>
              </a:spcAft>
              <a:buNone/>
              <a:defRPr sz="2600" b="1" cap="small" baseline="0">
                <a:solidFill>
                  <a:schemeClr val="accent1">
                    <a:lumMod val="75000"/>
                  </a:schemeClr>
                </a:solidFill>
                <a:effectLst>
                  <a:outerShdw blurRad="38100" dist="38100" dir="2700000" algn="tl">
                    <a:srgbClr val="000000">
                      <a:alpha val="43137"/>
                    </a:srgbClr>
                  </a:outerShdw>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dirty="0" smtClean="0"/>
              <a:t>Why is the Project Important?</a:t>
            </a:r>
          </a:p>
        </p:txBody>
      </p:sp>
      <p:sp>
        <p:nvSpPr>
          <p:cNvPr id="5" name="Picture Placeholder 14"/>
          <p:cNvSpPr>
            <a:spLocks noGrp="1"/>
          </p:cNvSpPr>
          <p:nvPr>
            <p:ph type="pic" sz="quarter" idx="11" hasCustomPrompt="1"/>
          </p:nvPr>
        </p:nvSpPr>
        <p:spPr>
          <a:xfrm>
            <a:off x="4648200" y="1447800"/>
            <a:ext cx="3886200" cy="4800600"/>
          </a:xfrm>
        </p:spPr>
        <p:txBody>
          <a:bodyPr>
            <a:normAutofit/>
          </a:bodyPr>
          <a:lstStyle>
            <a:lvl1pPr marL="0" indent="0">
              <a:buNone/>
              <a:defRPr sz="1600" baseline="0"/>
            </a:lvl1pPr>
          </a:lstStyle>
          <a:p>
            <a:r>
              <a:rPr lang="en-US" sz="1600" dirty="0" smtClean="0"/>
              <a:t>Click the icon to add a relevant picture from your project</a:t>
            </a:r>
            <a:endParaRPr lang="en-US" dirty="0"/>
          </a:p>
        </p:txBody>
      </p:sp>
    </p:spTree>
    <p:extLst>
      <p:ext uri="{BB962C8B-B14F-4D97-AF65-F5344CB8AC3E}">
        <p14:creationId xmlns:p14="http://schemas.microsoft.com/office/powerpoint/2010/main" val="32080554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8_Custom Layout">
    <p:spTree>
      <p:nvGrpSpPr>
        <p:cNvPr id="1" name=""/>
        <p:cNvGrpSpPr/>
        <p:nvPr/>
      </p:nvGrpSpPr>
      <p:grpSpPr>
        <a:xfrm>
          <a:off x="0" y="0"/>
          <a:ext cx="0" cy="0"/>
          <a:chOff x="0" y="0"/>
          <a:chExt cx="0" cy="0"/>
        </a:xfrm>
      </p:grpSpPr>
      <p:sp>
        <p:nvSpPr>
          <p:cNvPr id="8" name="Rounded Rectangle 7"/>
          <p:cNvSpPr/>
          <p:nvPr userDrawn="1"/>
        </p:nvSpPr>
        <p:spPr>
          <a:xfrm>
            <a:off x="418596" y="434162"/>
            <a:ext cx="8306809" cy="5966637"/>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ext Placeholder 7"/>
          <p:cNvSpPr>
            <a:spLocks noGrp="1"/>
          </p:cNvSpPr>
          <p:nvPr>
            <p:ph type="body" sz="quarter" idx="10" hasCustomPrompt="1"/>
          </p:nvPr>
        </p:nvSpPr>
        <p:spPr>
          <a:xfrm>
            <a:off x="609600" y="1447800"/>
            <a:ext cx="4419600" cy="4800600"/>
          </a:xfrm>
        </p:spPr>
        <p:txBody>
          <a:bodyPr>
            <a:normAutofit/>
          </a:bodyPr>
          <a:lstStyle>
            <a:lvl1pPr marL="0" marR="0" indent="0" algn="l" defTabSz="914400" rtl="0" eaLnBrk="1" fontAlgn="auto" latinLnBrk="0" hangingPunct="1">
              <a:lnSpc>
                <a:spcPct val="100000"/>
              </a:lnSpc>
              <a:spcBef>
                <a:spcPts val="250"/>
              </a:spcBef>
              <a:spcAft>
                <a:spcPts val="0"/>
              </a:spcAft>
              <a:buClr>
                <a:schemeClr val="accent1"/>
              </a:buClr>
              <a:buSzPct val="80000"/>
              <a:buFont typeface="Wingdings"/>
              <a:buNone/>
              <a:tabLst/>
              <a:defRPr sz="2000"/>
            </a:lvl1pPr>
            <a:lvl2pPr marL="640080" indent="-274320" eaLnBrk="1" fontAlgn="auto" hangingPunct="1">
              <a:spcAft>
                <a:spcPts val="0"/>
              </a:spcAft>
              <a:buFont typeface="Wingdings 2"/>
              <a:buChar char=""/>
              <a:defRPr sz="2000"/>
            </a:lvl2pPr>
          </a:lstStyle>
          <a:p>
            <a:pPr marL="274320" indent="-274320" eaLnBrk="1" fontAlgn="auto" hangingPunct="1">
              <a:spcAft>
                <a:spcPts val="0"/>
              </a:spcAft>
              <a:buFont typeface="Wingdings"/>
              <a:buChar char=""/>
              <a:defRPr/>
            </a:pPr>
            <a:r>
              <a:rPr lang="en-US" dirty="0" smtClean="0">
                <a:solidFill>
                  <a:srgbClr val="000000"/>
                </a:solidFill>
                <a:ea typeface="+mn-ea"/>
              </a:rPr>
              <a:t>Use two or three concise bullets</a:t>
            </a:r>
          </a:p>
          <a:p>
            <a:pPr marL="0" indent="0" eaLnBrk="1" fontAlgn="auto" hangingPunct="1">
              <a:spcAft>
                <a:spcPts val="0"/>
              </a:spcAft>
              <a:buFont typeface="Wingdings"/>
              <a:buNone/>
              <a:defRPr/>
            </a:pPr>
            <a:endParaRPr lang="en-US" sz="2200" dirty="0" smtClean="0">
              <a:solidFill>
                <a:srgbClr val="000000"/>
              </a:solidFill>
              <a:ea typeface="+mn-ea"/>
            </a:endParaRPr>
          </a:p>
          <a:p>
            <a:pPr marL="0" indent="0" eaLnBrk="1" fontAlgn="auto" hangingPunct="1">
              <a:spcAft>
                <a:spcPts val="0"/>
              </a:spcAft>
              <a:buFont typeface="Wingdings"/>
              <a:buNone/>
              <a:defRPr/>
            </a:pPr>
            <a:r>
              <a:rPr lang="en-US" sz="2200" dirty="0" smtClean="0">
                <a:solidFill>
                  <a:srgbClr val="000000"/>
                </a:solidFill>
                <a:ea typeface="+mn-ea"/>
              </a:rPr>
              <a:t>Why are the results are important to:</a:t>
            </a:r>
          </a:p>
          <a:p>
            <a:pPr marL="0" indent="0" eaLnBrk="1" fontAlgn="auto" hangingPunct="1">
              <a:spcAft>
                <a:spcPts val="0"/>
              </a:spcAft>
              <a:buFont typeface="Wingdings"/>
              <a:buNone/>
              <a:defRPr/>
            </a:pPr>
            <a:endParaRPr lang="en-US" sz="2200" dirty="0" smtClean="0">
              <a:solidFill>
                <a:srgbClr val="000000"/>
              </a:solidFill>
              <a:ea typeface="+mn-ea"/>
            </a:endParaRPr>
          </a:p>
          <a:p>
            <a:pPr marL="640080" lvl="1" indent="-274320" eaLnBrk="1" fontAlgn="auto" hangingPunct="1">
              <a:spcAft>
                <a:spcPts val="0"/>
              </a:spcAft>
              <a:buFont typeface="Wingdings 2"/>
              <a:buChar char=""/>
              <a:defRPr/>
            </a:pPr>
            <a:r>
              <a:rPr lang="en-US" sz="2200" dirty="0" smtClean="0">
                <a:solidFill>
                  <a:srgbClr val="000000"/>
                </a:solidFill>
                <a:ea typeface="+mn-ea"/>
              </a:rPr>
              <a:t>Community partners? </a:t>
            </a:r>
          </a:p>
          <a:p>
            <a:pPr marL="640080" lvl="1" indent="-274320" eaLnBrk="1" fontAlgn="auto" hangingPunct="1">
              <a:spcAft>
                <a:spcPts val="0"/>
              </a:spcAft>
              <a:buFont typeface="Wingdings 2"/>
              <a:buChar char=""/>
              <a:defRPr/>
            </a:pPr>
            <a:r>
              <a:rPr lang="en-US" sz="2200" dirty="0" smtClean="0">
                <a:solidFill>
                  <a:srgbClr val="000000"/>
                </a:solidFill>
                <a:ea typeface="+mn-ea"/>
              </a:rPr>
              <a:t>Community livelihoods?</a:t>
            </a:r>
          </a:p>
          <a:p>
            <a:pPr marL="640080" lvl="1" indent="-274320" eaLnBrk="1" fontAlgn="auto" hangingPunct="1">
              <a:spcAft>
                <a:spcPts val="0"/>
              </a:spcAft>
              <a:buFont typeface="Wingdings 2"/>
              <a:buChar char=""/>
              <a:defRPr/>
            </a:pPr>
            <a:r>
              <a:rPr lang="en-US" sz="2200" dirty="0" smtClean="0">
                <a:solidFill>
                  <a:srgbClr val="000000"/>
                </a:solidFill>
                <a:ea typeface="+mn-ea"/>
              </a:rPr>
              <a:t>Community concerns?</a:t>
            </a:r>
          </a:p>
          <a:p>
            <a:pPr marL="274320" indent="-274320" eaLnBrk="1" fontAlgn="auto" hangingPunct="1">
              <a:spcAft>
                <a:spcPts val="0"/>
              </a:spcAft>
              <a:buFont typeface="Wingdings"/>
              <a:buChar char=""/>
              <a:defRPr/>
            </a:pPr>
            <a:endParaRPr lang="en-US" dirty="0" smtClean="0">
              <a:solidFill>
                <a:srgbClr val="000000"/>
              </a:solidFill>
              <a:ea typeface="+mn-ea"/>
            </a:endParaRPr>
          </a:p>
          <a:p>
            <a:pPr marL="274320" indent="-274320" eaLnBrk="1" fontAlgn="auto" hangingPunct="1">
              <a:spcAft>
                <a:spcPts val="0"/>
              </a:spcAft>
              <a:buFont typeface="Wingdings"/>
              <a:buChar char=""/>
              <a:defRPr/>
            </a:pPr>
            <a:endParaRPr lang="en-US" dirty="0" smtClean="0">
              <a:solidFill>
                <a:srgbClr val="000000"/>
              </a:solidFill>
              <a:ea typeface="+mn-ea"/>
            </a:endParaRPr>
          </a:p>
          <a:p>
            <a:pPr marL="274320" indent="-274320" eaLnBrk="1" fontAlgn="auto" hangingPunct="1">
              <a:spcAft>
                <a:spcPts val="0"/>
              </a:spcAft>
              <a:buFont typeface="Wingdings"/>
              <a:buChar char=""/>
              <a:defRPr/>
            </a:pPr>
            <a:endParaRPr lang="en-US" dirty="0">
              <a:solidFill>
                <a:srgbClr val="000000"/>
              </a:solidFill>
              <a:ea typeface="+mn-ea"/>
            </a:endParaRPr>
          </a:p>
        </p:txBody>
      </p:sp>
      <p:sp>
        <p:nvSpPr>
          <p:cNvPr id="10" name="Text Placeholder 2"/>
          <p:cNvSpPr>
            <a:spLocks noGrp="1"/>
          </p:cNvSpPr>
          <p:nvPr>
            <p:ph type="body" idx="1" hasCustomPrompt="1"/>
          </p:nvPr>
        </p:nvSpPr>
        <p:spPr>
          <a:xfrm>
            <a:off x="480060" y="685800"/>
            <a:ext cx="4549140" cy="420624"/>
          </a:xfrm>
        </p:spPr>
        <p:txBody>
          <a:bodyPr lIns="118872" tIns="0" anchor="t">
            <a:noAutofit/>
          </a:bodyPr>
          <a:lstStyle>
            <a:lvl1pPr marL="0" marR="36576" indent="0" algn="ctr">
              <a:spcBef>
                <a:spcPts val="0"/>
              </a:spcBef>
              <a:spcAft>
                <a:spcPts val="0"/>
              </a:spcAft>
              <a:buNone/>
              <a:defRPr sz="2600" b="1" cap="small" baseline="0">
                <a:solidFill>
                  <a:schemeClr val="accent1">
                    <a:lumMod val="75000"/>
                  </a:schemeClr>
                </a:solidFill>
                <a:effectLst>
                  <a:outerShdw blurRad="38100" dist="38100" dir="2700000" algn="tl">
                    <a:srgbClr val="000000">
                      <a:alpha val="43137"/>
                    </a:srgbClr>
                  </a:outerShdw>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dirty="0" smtClean="0"/>
              <a:t>Why is the Project Important?</a:t>
            </a:r>
          </a:p>
        </p:txBody>
      </p:sp>
      <p:sp>
        <p:nvSpPr>
          <p:cNvPr id="11" name="Picture Placeholder 14"/>
          <p:cNvSpPr>
            <a:spLocks noGrp="1"/>
          </p:cNvSpPr>
          <p:nvPr>
            <p:ph type="pic" sz="quarter" idx="11" hasCustomPrompt="1"/>
          </p:nvPr>
        </p:nvSpPr>
        <p:spPr>
          <a:xfrm>
            <a:off x="5181600" y="685800"/>
            <a:ext cx="3352800" cy="5562600"/>
          </a:xfrm>
        </p:spPr>
        <p:txBody>
          <a:bodyPr>
            <a:normAutofit/>
          </a:bodyPr>
          <a:lstStyle>
            <a:lvl1pPr marL="0" indent="0">
              <a:buNone/>
              <a:defRPr sz="2000" baseline="0"/>
            </a:lvl1pPr>
          </a:lstStyle>
          <a:p>
            <a:r>
              <a:rPr lang="en-US" dirty="0" smtClean="0"/>
              <a:t>Click the icon to add a relevant picture from your project</a:t>
            </a:r>
            <a:endParaRPr lang="en-US" dirty="0"/>
          </a:p>
        </p:txBody>
      </p:sp>
    </p:spTree>
    <p:extLst>
      <p:ext uri="{BB962C8B-B14F-4D97-AF65-F5344CB8AC3E}">
        <p14:creationId xmlns:p14="http://schemas.microsoft.com/office/powerpoint/2010/main" val="39355275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9_Custom Layout">
    <p:spTree>
      <p:nvGrpSpPr>
        <p:cNvPr id="1" name=""/>
        <p:cNvGrpSpPr/>
        <p:nvPr/>
      </p:nvGrpSpPr>
      <p:grpSpPr>
        <a:xfrm>
          <a:off x="0" y="0"/>
          <a:ext cx="0" cy="0"/>
          <a:chOff x="0" y="0"/>
          <a:chExt cx="0" cy="0"/>
        </a:xfrm>
      </p:grpSpPr>
      <p:sp>
        <p:nvSpPr>
          <p:cNvPr id="6" name="Rounded Rectangle 5"/>
          <p:cNvSpPr/>
          <p:nvPr userDrawn="1"/>
        </p:nvSpPr>
        <p:spPr>
          <a:xfrm>
            <a:off x="418596" y="434162"/>
            <a:ext cx="8306809" cy="5966637"/>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7" name="Title 6"/>
          <p:cNvSpPr>
            <a:spLocks noGrp="1"/>
          </p:cNvSpPr>
          <p:nvPr>
            <p:ph type="title" hasCustomPrompt="1"/>
          </p:nvPr>
        </p:nvSpPr>
        <p:spPr>
          <a:xfrm>
            <a:off x="480060" y="455630"/>
            <a:ext cx="8183880" cy="748624"/>
          </a:xfrm>
        </p:spPr>
        <p:txBody>
          <a:bodyPr>
            <a:normAutofit/>
          </a:bodyPr>
          <a:lstStyle>
            <a:lvl1pPr algn="ctr">
              <a:defRPr sz="2600" cap="small" baseline="0">
                <a:solidFill>
                  <a:schemeClr val="accent1">
                    <a:lumMod val="75000"/>
                  </a:schemeClr>
                </a:solidFill>
              </a:defRPr>
            </a:lvl1pPr>
          </a:lstStyle>
          <a:p>
            <a:r>
              <a:rPr lang="en-US" dirty="0" smtClean="0"/>
              <a:t>What Happens Next?</a:t>
            </a:r>
            <a:endParaRPr lang="en-US" dirty="0"/>
          </a:p>
        </p:txBody>
      </p:sp>
      <p:sp>
        <p:nvSpPr>
          <p:cNvPr id="8" name="Picture Placeholder 8"/>
          <p:cNvSpPr>
            <a:spLocks noGrp="1"/>
          </p:cNvSpPr>
          <p:nvPr>
            <p:ph type="pic" sz="quarter" idx="10" hasCustomPrompt="1"/>
          </p:nvPr>
        </p:nvSpPr>
        <p:spPr>
          <a:xfrm>
            <a:off x="533400" y="1371600"/>
            <a:ext cx="3657600" cy="4953000"/>
          </a:xfrm>
        </p:spPr>
        <p:txBody>
          <a:bodyPr>
            <a:normAutofit/>
          </a:bodyPr>
          <a:lstStyle>
            <a:lvl1pPr marL="0" indent="0">
              <a:buNone/>
              <a:defRPr sz="2000" baseline="0"/>
            </a:lvl1pPr>
          </a:lstStyle>
          <a:p>
            <a:r>
              <a:rPr lang="en-US" dirty="0" smtClean="0"/>
              <a:t>Click the icon to add a relevant picture from your project</a:t>
            </a:r>
            <a:endParaRPr lang="en-US" dirty="0"/>
          </a:p>
        </p:txBody>
      </p:sp>
      <p:sp>
        <p:nvSpPr>
          <p:cNvPr id="9" name="Text Placeholder 10"/>
          <p:cNvSpPr>
            <a:spLocks noGrp="1"/>
          </p:cNvSpPr>
          <p:nvPr>
            <p:ph type="body" sz="quarter" idx="11"/>
          </p:nvPr>
        </p:nvSpPr>
        <p:spPr>
          <a:xfrm>
            <a:off x="4343400" y="1371600"/>
            <a:ext cx="4267200" cy="4953000"/>
          </a:xfrm>
        </p:spPr>
        <p:txBody>
          <a:bodyPr>
            <a:normAutofit/>
          </a:bodyPr>
          <a:lstStyle>
            <a:lvl1pPr marL="274320" marR="0" indent="-274320" algn="l" defTabSz="914400" rtl="0" eaLnBrk="1" fontAlgn="auto" latinLnBrk="0" hangingPunct="1">
              <a:lnSpc>
                <a:spcPct val="100000"/>
              </a:lnSpc>
              <a:spcBef>
                <a:spcPts val="250"/>
              </a:spcBef>
              <a:spcAft>
                <a:spcPts val="0"/>
              </a:spcAft>
              <a:buClr>
                <a:schemeClr val="accent1"/>
              </a:buClr>
              <a:buSzPct val="80000"/>
              <a:buFont typeface="Wingdings"/>
              <a:buChar char=""/>
              <a:tabLst/>
              <a:defRPr sz="2000" baseline="0"/>
            </a:lvl1pPr>
          </a:lstStyle>
          <a:p>
            <a:pPr eaLnBrk="1" hangingPunct="1"/>
            <a:endParaRPr lang="en-US" altLang="en-US" dirty="0" smtClean="0">
              <a:solidFill>
                <a:srgbClr val="000000"/>
              </a:solidFill>
            </a:endParaRPr>
          </a:p>
          <a:p>
            <a:pPr marL="274320" indent="-274320" eaLnBrk="1" fontAlgn="auto" hangingPunct="1">
              <a:spcAft>
                <a:spcPts val="0"/>
              </a:spcAft>
              <a:buFont typeface="Wingdings"/>
              <a:buChar char=""/>
              <a:defRPr/>
            </a:pPr>
            <a:r>
              <a:rPr lang="en-US" sz="2000" dirty="0" smtClean="0">
                <a:solidFill>
                  <a:srgbClr val="000000"/>
                </a:solidFill>
                <a:ea typeface="+mn-ea"/>
              </a:rPr>
              <a:t>Use two slides</a:t>
            </a:r>
          </a:p>
          <a:p>
            <a:pPr marL="274320" indent="-274320" eaLnBrk="1" fontAlgn="auto" hangingPunct="1">
              <a:spcAft>
                <a:spcPts val="0"/>
              </a:spcAft>
              <a:buFont typeface="Wingdings"/>
              <a:buChar char=""/>
              <a:defRPr/>
            </a:pPr>
            <a:endParaRPr lang="en-US" sz="2000" dirty="0" smtClean="0">
              <a:solidFill>
                <a:srgbClr val="000000"/>
              </a:solidFill>
              <a:ea typeface="+mn-ea"/>
            </a:endParaRPr>
          </a:p>
          <a:p>
            <a:pPr marL="274320" indent="-274320" eaLnBrk="1" fontAlgn="auto" hangingPunct="1">
              <a:spcAft>
                <a:spcPts val="0"/>
              </a:spcAft>
              <a:buFont typeface="Wingdings"/>
              <a:buChar char=""/>
              <a:defRPr/>
            </a:pPr>
            <a:r>
              <a:rPr lang="en-US" sz="2000" dirty="0" smtClean="0">
                <a:solidFill>
                  <a:srgbClr val="000000"/>
                </a:solidFill>
                <a:ea typeface="+mn-ea"/>
              </a:rPr>
              <a:t>Include timelines</a:t>
            </a:r>
          </a:p>
          <a:p>
            <a:pPr marL="274320" indent="-274320" eaLnBrk="1" fontAlgn="auto" hangingPunct="1">
              <a:spcAft>
                <a:spcPts val="0"/>
              </a:spcAft>
              <a:buFont typeface="Wingdings"/>
              <a:buChar char=""/>
              <a:defRPr/>
            </a:pPr>
            <a:endParaRPr lang="en-US" sz="2000" dirty="0" smtClean="0">
              <a:solidFill>
                <a:srgbClr val="000000"/>
              </a:solidFill>
              <a:ea typeface="+mn-ea"/>
            </a:endParaRPr>
          </a:p>
          <a:p>
            <a:pPr marL="274320" indent="-274320" eaLnBrk="1" fontAlgn="auto" hangingPunct="1">
              <a:spcAft>
                <a:spcPts val="0"/>
              </a:spcAft>
              <a:buFont typeface="Wingdings"/>
              <a:buChar char=""/>
              <a:defRPr/>
            </a:pPr>
            <a:r>
              <a:rPr lang="en-US" sz="2000" dirty="0" smtClean="0">
                <a:solidFill>
                  <a:srgbClr val="000000"/>
                </a:solidFill>
                <a:ea typeface="+mn-ea"/>
              </a:rPr>
              <a:t>What are the next steps for this study and/or findings?</a:t>
            </a:r>
          </a:p>
          <a:p>
            <a:pPr marL="274320" indent="-274320" eaLnBrk="1" fontAlgn="auto" hangingPunct="1">
              <a:spcAft>
                <a:spcPts val="0"/>
              </a:spcAft>
              <a:buFont typeface="Wingdings"/>
              <a:buChar char=""/>
              <a:defRPr/>
            </a:pPr>
            <a:endParaRPr lang="en-US" sz="2000" dirty="0" smtClean="0">
              <a:solidFill>
                <a:srgbClr val="000000"/>
              </a:solidFill>
              <a:ea typeface="+mn-ea"/>
            </a:endParaRPr>
          </a:p>
          <a:p>
            <a:pPr marL="274320" indent="-274320" eaLnBrk="1" fontAlgn="auto" hangingPunct="1">
              <a:spcAft>
                <a:spcPts val="0"/>
              </a:spcAft>
              <a:buFont typeface="Wingdings"/>
              <a:buChar char=""/>
              <a:defRPr/>
            </a:pPr>
            <a:r>
              <a:rPr lang="en-US" sz="2000" dirty="0" smtClean="0">
                <a:solidFill>
                  <a:srgbClr val="000000"/>
                </a:solidFill>
                <a:ea typeface="+mn-ea"/>
              </a:rPr>
              <a:t>How will the community be involved in next steps (if applicable)?</a:t>
            </a:r>
            <a:endParaRPr lang="en-US" dirty="0" smtClean="0">
              <a:solidFill>
                <a:srgbClr val="000000"/>
              </a:solidFill>
              <a:ea typeface="+mn-ea"/>
            </a:endParaRPr>
          </a:p>
          <a:p>
            <a:pPr marL="274320" indent="-274320" eaLnBrk="1" fontAlgn="auto" hangingPunct="1">
              <a:spcAft>
                <a:spcPts val="0"/>
              </a:spcAft>
              <a:buFont typeface="Wingdings"/>
              <a:buChar char=""/>
              <a:defRPr/>
            </a:pPr>
            <a:endParaRPr lang="en-US" b="1" dirty="0" smtClean="0">
              <a:solidFill>
                <a:srgbClr val="000000"/>
              </a:solidFill>
              <a:ea typeface="+mn-ea"/>
            </a:endParaRPr>
          </a:p>
        </p:txBody>
      </p:sp>
    </p:spTree>
    <p:extLst>
      <p:ext uri="{BB962C8B-B14F-4D97-AF65-F5344CB8AC3E}">
        <p14:creationId xmlns:p14="http://schemas.microsoft.com/office/powerpoint/2010/main" val="35528449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0_Custom Layout">
    <p:spTree>
      <p:nvGrpSpPr>
        <p:cNvPr id="1" name=""/>
        <p:cNvGrpSpPr/>
        <p:nvPr/>
      </p:nvGrpSpPr>
      <p:grpSpPr>
        <a:xfrm>
          <a:off x="0" y="0"/>
          <a:ext cx="0" cy="0"/>
          <a:chOff x="0" y="0"/>
          <a:chExt cx="0" cy="0"/>
        </a:xfrm>
      </p:grpSpPr>
      <p:sp>
        <p:nvSpPr>
          <p:cNvPr id="6" name="Rounded Rectangle 5"/>
          <p:cNvSpPr/>
          <p:nvPr userDrawn="1"/>
        </p:nvSpPr>
        <p:spPr>
          <a:xfrm>
            <a:off x="405109" y="445626"/>
            <a:ext cx="8306809" cy="5966637"/>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7" name="Picture Placeholder 9"/>
          <p:cNvSpPr>
            <a:spLocks noGrp="1"/>
          </p:cNvSpPr>
          <p:nvPr>
            <p:ph type="pic" sz="quarter" idx="10" hasCustomPrompt="1"/>
          </p:nvPr>
        </p:nvSpPr>
        <p:spPr>
          <a:xfrm>
            <a:off x="533400" y="1066800"/>
            <a:ext cx="8077200" cy="3429000"/>
          </a:xfrm>
        </p:spPr>
        <p:txBody>
          <a:bodyPr>
            <a:normAutofit/>
          </a:bodyPr>
          <a:lstStyle>
            <a:lvl1pPr marL="0" indent="0">
              <a:buNone/>
              <a:defRPr sz="2000"/>
            </a:lvl1pPr>
          </a:lstStyle>
          <a:p>
            <a:r>
              <a:rPr lang="en-US" sz="2000" dirty="0" smtClean="0"/>
              <a:t>Click the icon to add a relevant picture from your project</a:t>
            </a:r>
            <a:endParaRPr lang="en-US" dirty="0"/>
          </a:p>
        </p:txBody>
      </p:sp>
      <p:sp>
        <p:nvSpPr>
          <p:cNvPr id="8" name="Text Placeholder 11"/>
          <p:cNvSpPr>
            <a:spLocks noGrp="1"/>
          </p:cNvSpPr>
          <p:nvPr>
            <p:ph type="body" sz="quarter" idx="11" hasCustomPrompt="1"/>
          </p:nvPr>
        </p:nvSpPr>
        <p:spPr>
          <a:xfrm>
            <a:off x="533400" y="4572000"/>
            <a:ext cx="8077200" cy="1752600"/>
          </a:xfrm>
        </p:spPr>
        <p:txBody>
          <a:bodyPr>
            <a:normAutofit/>
          </a:bodyPr>
          <a:lstStyle>
            <a:lvl1pPr marL="274320" indent="-274320" eaLnBrk="1" fontAlgn="auto" hangingPunct="1">
              <a:spcAft>
                <a:spcPts val="0"/>
              </a:spcAft>
              <a:buFont typeface="Wingdings"/>
              <a:buChar char=""/>
              <a:defRPr sz="2000"/>
            </a:lvl1pPr>
          </a:lstStyle>
          <a:p>
            <a:pPr eaLnBrk="1" hangingPunct="1"/>
            <a:r>
              <a:rPr lang="en-US" altLang="en-US" sz="1800" dirty="0" smtClean="0">
                <a:solidFill>
                  <a:srgbClr val="000000"/>
                </a:solidFill>
              </a:rPr>
              <a:t>How do the results affect the overall program? How could they effect adaptive management strategies?</a:t>
            </a:r>
          </a:p>
          <a:p>
            <a:pPr eaLnBrk="1" hangingPunct="1"/>
            <a:endParaRPr lang="en-US" altLang="en-US" sz="1800" dirty="0" smtClean="0">
              <a:solidFill>
                <a:srgbClr val="000000"/>
              </a:solidFill>
            </a:endParaRPr>
          </a:p>
          <a:p>
            <a:pPr eaLnBrk="1" hangingPunct="1"/>
            <a:r>
              <a:rPr lang="en-US" altLang="en-US" sz="1800" dirty="0" smtClean="0">
                <a:solidFill>
                  <a:srgbClr val="000000"/>
                </a:solidFill>
              </a:rPr>
              <a:t>How do the results contribute to other monitoring programs and future research?</a:t>
            </a:r>
          </a:p>
        </p:txBody>
      </p:sp>
      <p:sp>
        <p:nvSpPr>
          <p:cNvPr id="9" name="Title 15"/>
          <p:cNvSpPr>
            <a:spLocks noGrp="1"/>
          </p:cNvSpPr>
          <p:nvPr>
            <p:ph type="title" hasCustomPrompt="1"/>
          </p:nvPr>
        </p:nvSpPr>
        <p:spPr>
          <a:xfrm>
            <a:off x="672313" y="445626"/>
            <a:ext cx="7772400" cy="609600"/>
          </a:xfrm>
        </p:spPr>
        <p:txBody>
          <a:bodyPr>
            <a:normAutofit/>
          </a:bodyPr>
          <a:lstStyle>
            <a:lvl1pPr algn="ctr">
              <a:defRPr sz="2600" cap="small" baseline="0">
                <a:solidFill>
                  <a:schemeClr val="accent1">
                    <a:lumMod val="75000"/>
                  </a:schemeClr>
                </a:solidFill>
              </a:defRPr>
            </a:lvl1pPr>
          </a:lstStyle>
          <a:p>
            <a:r>
              <a:rPr lang="en-US" dirty="0" smtClean="0"/>
              <a:t>What Happens Next?</a:t>
            </a:r>
            <a:endParaRPr lang="en-US" dirty="0"/>
          </a:p>
        </p:txBody>
      </p:sp>
    </p:spTree>
    <p:extLst>
      <p:ext uri="{BB962C8B-B14F-4D97-AF65-F5344CB8AC3E}">
        <p14:creationId xmlns:p14="http://schemas.microsoft.com/office/powerpoint/2010/main" val="41044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1_Custom Layout">
    <p:spTree>
      <p:nvGrpSpPr>
        <p:cNvPr id="1" name=""/>
        <p:cNvGrpSpPr/>
        <p:nvPr/>
      </p:nvGrpSpPr>
      <p:grpSpPr>
        <a:xfrm>
          <a:off x="0" y="0"/>
          <a:ext cx="0" cy="0"/>
          <a:chOff x="0" y="0"/>
          <a:chExt cx="0" cy="0"/>
        </a:xfrm>
      </p:grpSpPr>
      <p:sp>
        <p:nvSpPr>
          <p:cNvPr id="9" name="Rounded Rectangle 8"/>
          <p:cNvSpPr/>
          <p:nvPr userDrawn="1"/>
        </p:nvSpPr>
        <p:spPr>
          <a:xfrm>
            <a:off x="381000" y="443712"/>
            <a:ext cx="8382000" cy="5966637"/>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Title 1"/>
          <p:cNvSpPr>
            <a:spLocks noGrp="1"/>
          </p:cNvSpPr>
          <p:nvPr>
            <p:ph type="title" hasCustomPrompt="1"/>
          </p:nvPr>
        </p:nvSpPr>
        <p:spPr>
          <a:xfrm>
            <a:off x="762000" y="1066800"/>
            <a:ext cx="3276600" cy="914400"/>
          </a:xfrm>
        </p:spPr>
        <p:txBody>
          <a:bodyPr anchor="b">
            <a:noAutofit/>
          </a:bodyPr>
          <a:lstStyle>
            <a:lvl1pPr algn="l">
              <a:buNone/>
              <a:defRPr sz="2600" b="1" cap="small" baseline="0">
                <a:solidFill>
                  <a:schemeClr val="accent1">
                    <a:lumMod val="75000"/>
                  </a:schemeClr>
                </a:solidFill>
              </a:defRPr>
            </a:lvl1pPr>
            <a:extLst/>
          </a:lstStyle>
          <a:p>
            <a:r>
              <a:rPr kumimoji="0" lang="en-US" dirty="0" smtClean="0"/>
              <a:t>More Information</a:t>
            </a:r>
            <a:endParaRPr kumimoji="0" lang="en-US" dirty="0"/>
          </a:p>
        </p:txBody>
      </p:sp>
      <p:sp>
        <p:nvSpPr>
          <p:cNvPr id="11" name="Text Placeholder 2"/>
          <p:cNvSpPr>
            <a:spLocks noGrp="1"/>
          </p:cNvSpPr>
          <p:nvPr>
            <p:ph type="body" idx="2"/>
          </p:nvPr>
        </p:nvSpPr>
        <p:spPr>
          <a:xfrm>
            <a:off x="4267200" y="1066800"/>
            <a:ext cx="4191000" cy="5105400"/>
          </a:xfrm>
        </p:spPr>
        <p:txBody>
          <a:bodyPr lIns="91440">
            <a:normAutofit/>
          </a:bodyPr>
          <a:lstStyle>
            <a:lvl1pPr marL="274320" marR="18288" indent="-274320" eaLnBrk="1" fontAlgn="auto" hangingPunct="1">
              <a:spcBef>
                <a:spcPts val="0"/>
              </a:spcBef>
              <a:spcAft>
                <a:spcPts val="0"/>
              </a:spcAft>
              <a:buFont typeface="Wingdings"/>
              <a:buChar char=""/>
              <a:defRPr sz="2000" baseline="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eaLnBrk="1" hangingPunct="1"/>
            <a:endParaRPr lang="en-US" altLang="en-US" sz="2000" dirty="0" smtClean="0">
              <a:solidFill>
                <a:srgbClr val="000000"/>
              </a:solidFill>
            </a:endParaRPr>
          </a:p>
          <a:p>
            <a:pPr eaLnBrk="1" hangingPunct="1"/>
            <a:r>
              <a:rPr lang="en-US" altLang="en-US" sz="2000" dirty="0" smtClean="0">
                <a:solidFill>
                  <a:srgbClr val="000000"/>
                </a:solidFill>
              </a:rPr>
              <a:t>Are there any future meetings about the project or the findings?</a:t>
            </a:r>
          </a:p>
          <a:p>
            <a:pPr eaLnBrk="1" hangingPunct="1"/>
            <a:endParaRPr lang="en-US" altLang="en-US" sz="1800" dirty="0" smtClean="0">
              <a:solidFill>
                <a:srgbClr val="000000"/>
              </a:solidFill>
            </a:endParaRPr>
          </a:p>
          <a:p>
            <a:r>
              <a:rPr lang="en-US" altLang="en-US" sz="1800" dirty="0" smtClean="0">
                <a:solidFill>
                  <a:srgbClr val="000000"/>
                </a:solidFill>
              </a:rPr>
              <a:t> </a:t>
            </a:r>
            <a:r>
              <a:rPr lang="en-US" dirty="0" smtClean="0"/>
              <a:t>Who can community members contact with questions/comments?</a:t>
            </a:r>
          </a:p>
          <a:p>
            <a:endParaRPr lang="en-US" dirty="0" smtClean="0"/>
          </a:p>
          <a:p>
            <a:r>
              <a:rPr lang="en-US" dirty="0" smtClean="0"/>
              <a:t>Where can additional information be accessed: websites, contact people, copies of reports, etc.?</a:t>
            </a:r>
            <a:endParaRPr lang="en-US" dirty="0"/>
          </a:p>
        </p:txBody>
      </p:sp>
      <p:sp>
        <p:nvSpPr>
          <p:cNvPr id="12" name="Picture Placeholder 8"/>
          <p:cNvSpPr>
            <a:spLocks noGrp="1"/>
          </p:cNvSpPr>
          <p:nvPr>
            <p:ph type="pic" sz="quarter" idx="13" hasCustomPrompt="1"/>
          </p:nvPr>
        </p:nvSpPr>
        <p:spPr>
          <a:xfrm>
            <a:off x="762000" y="2057400"/>
            <a:ext cx="3276600" cy="4114800"/>
          </a:xfrm>
        </p:spPr>
        <p:txBody>
          <a:bodyPr>
            <a:normAutofit/>
          </a:bodyPr>
          <a:lstStyle>
            <a:lvl1pPr marL="0" indent="0">
              <a:buNone/>
              <a:defRPr sz="2000" baseline="0"/>
            </a:lvl1pPr>
          </a:lstStyle>
          <a:p>
            <a:r>
              <a:rPr lang="en-US" sz="2000" dirty="0" smtClean="0"/>
              <a:t>Click the icon to add a relevant picture (</a:t>
            </a:r>
            <a:r>
              <a:rPr lang="en-US" sz="2000" dirty="0" err="1" smtClean="0"/>
              <a:t>eg</a:t>
            </a:r>
            <a:r>
              <a:rPr lang="en-US" sz="2000" dirty="0" smtClean="0"/>
              <a:t>. website screenshot)</a:t>
            </a:r>
            <a:endParaRPr lang="en-US" dirty="0"/>
          </a:p>
        </p:txBody>
      </p:sp>
    </p:spTree>
    <p:extLst>
      <p:ext uri="{BB962C8B-B14F-4D97-AF65-F5344CB8AC3E}">
        <p14:creationId xmlns:p14="http://schemas.microsoft.com/office/powerpoint/2010/main" val="21065987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2_Custom Layout">
    <p:spTree>
      <p:nvGrpSpPr>
        <p:cNvPr id="1" name=""/>
        <p:cNvGrpSpPr/>
        <p:nvPr/>
      </p:nvGrpSpPr>
      <p:grpSpPr>
        <a:xfrm>
          <a:off x="0" y="0"/>
          <a:ext cx="0" cy="0"/>
          <a:chOff x="0" y="0"/>
          <a:chExt cx="0" cy="0"/>
        </a:xfrm>
      </p:grpSpPr>
      <p:sp>
        <p:nvSpPr>
          <p:cNvPr id="12" name="Rounded Rectangle 11"/>
          <p:cNvSpPr/>
          <p:nvPr userDrawn="1"/>
        </p:nvSpPr>
        <p:spPr>
          <a:xfrm>
            <a:off x="418596" y="434162"/>
            <a:ext cx="8306809" cy="5966637"/>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4" name="Text Placeholder 2"/>
          <p:cNvSpPr>
            <a:spLocks noGrp="1"/>
          </p:cNvSpPr>
          <p:nvPr>
            <p:ph type="body" idx="1" hasCustomPrompt="1"/>
          </p:nvPr>
        </p:nvSpPr>
        <p:spPr>
          <a:xfrm>
            <a:off x="480060" y="685800"/>
            <a:ext cx="8183880" cy="420624"/>
          </a:xfrm>
        </p:spPr>
        <p:txBody>
          <a:bodyPr lIns="118872" tIns="0" anchor="t">
            <a:noAutofit/>
          </a:bodyPr>
          <a:lstStyle>
            <a:lvl1pPr marL="0" marR="36576" indent="0" algn="ctr">
              <a:spcBef>
                <a:spcPts val="0"/>
              </a:spcBef>
              <a:spcAft>
                <a:spcPts val="0"/>
              </a:spcAft>
              <a:buNone/>
              <a:defRPr sz="2600" b="1" cap="small" baseline="0">
                <a:solidFill>
                  <a:schemeClr val="accent1">
                    <a:lumMod val="75000"/>
                  </a:schemeClr>
                </a:solidFill>
                <a:effectLst>
                  <a:outerShdw blurRad="38100" dist="38100" dir="2700000" algn="tl">
                    <a:srgbClr val="000000">
                      <a:alpha val="43137"/>
                    </a:srgbClr>
                  </a:outerShdw>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dirty="0" smtClean="0"/>
              <a:t>Links to Other Work</a:t>
            </a:r>
          </a:p>
        </p:txBody>
      </p:sp>
      <p:sp>
        <p:nvSpPr>
          <p:cNvPr id="15" name="Picture Placeholder 14"/>
          <p:cNvSpPr>
            <a:spLocks noGrp="1"/>
          </p:cNvSpPr>
          <p:nvPr>
            <p:ph type="pic" sz="quarter" idx="11" hasCustomPrompt="1"/>
          </p:nvPr>
        </p:nvSpPr>
        <p:spPr>
          <a:xfrm>
            <a:off x="4560536" y="1447800"/>
            <a:ext cx="3886200" cy="4800600"/>
          </a:xfrm>
        </p:spPr>
        <p:txBody>
          <a:bodyPr>
            <a:normAutofit/>
          </a:bodyPr>
          <a:lstStyle>
            <a:lvl1pPr marL="0" indent="0">
              <a:buNone/>
              <a:defRPr sz="2000" baseline="0"/>
            </a:lvl1pPr>
          </a:lstStyle>
          <a:p>
            <a:r>
              <a:rPr lang="en-US" sz="2000" dirty="0" smtClean="0"/>
              <a:t>Click the icon to add a relevant picture from your project</a:t>
            </a:r>
            <a:endParaRPr lang="en-US" dirty="0"/>
          </a:p>
        </p:txBody>
      </p:sp>
      <p:sp>
        <p:nvSpPr>
          <p:cNvPr id="17" name="Text Placeholder 16"/>
          <p:cNvSpPr>
            <a:spLocks noGrp="1"/>
          </p:cNvSpPr>
          <p:nvPr>
            <p:ph type="body" sz="quarter" idx="12"/>
          </p:nvPr>
        </p:nvSpPr>
        <p:spPr>
          <a:xfrm>
            <a:off x="685800" y="1447800"/>
            <a:ext cx="3810000" cy="4800600"/>
          </a:xfrm>
        </p:spPr>
        <p:txBody>
          <a:bodyPr>
            <a:normAutofit/>
          </a:bodyPr>
          <a:lstStyle>
            <a:lvl1pPr eaLnBrk="1" hangingPunct="1">
              <a:defRPr sz="2000"/>
            </a:lvl1pPr>
            <a:lvl2pPr>
              <a:defRPr sz="2000"/>
            </a:lvl2pPr>
          </a:lstStyle>
          <a:p>
            <a:pPr eaLnBrk="1" hangingPunct="1"/>
            <a:endParaRPr lang="en-US" altLang="en-US" dirty="0" smtClean="0">
              <a:solidFill>
                <a:srgbClr val="000000"/>
              </a:solidFill>
            </a:endParaRPr>
          </a:p>
          <a:p>
            <a:pPr lvl="0"/>
            <a:r>
              <a:rPr lang="en-US" dirty="0" smtClean="0"/>
              <a:t>How can the results of the project affect the way we protect/manage land and water (broadly or specifically)?</a:t>
            </a:r>
          </a:p>
          <a:p>
            <a:pPr lvl="0"/>
            <a:endParaRPr lang="en-US" dirty="0" smtClean="0"/>
          </a:p>
          <a:p>
            <a:pPr lvl="0"/>
            <a:r>
              <a:rPr lang="en-US" dirty="0" smtClean="0"/>
              <a:t>How does the project fit into other ongoing projects/programs in the area?</a:t>
            </a:r>
            <a:endParaRPr lang="en-US" dirty="0"/>
          </a:p>
        </p:txBody>
      </p:sp>
    </p:spTree>
    <p:extLst>
      <p:ext uri="{BB962C8B-B14F-4D97-AF65-F5344CB8AC3E}">
        <p14:creationId xmlns:p14="http://schemas.microsoft.com/office/powerpoint/2010/main" val="94272553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3_Custom Layout">
    <p:spTree>
      <p:nvGrpSpPr>
        <p:cNvPr id="1" name=""/>
        <p:cNvGrpSpPr/>
        <p:nvPr/>
      </p:nvGrpSpPr>
      <p:grpSpPr>
        <a:xfrm>
          <a:off x="0" y="0"/>
          <a:ext cx="0" cy="0"/>
          <a:chOff x="0" y="0"/>
          <a:chExt cx="0" cy="0"/>
        </a:xfrm>
      </p:grpSpPr>
      <p:sp>
        <p:nvSpPr>
          <p:cNvPr id="9" name="Rounded Rectangle 8"/>
          <p:cNvSpPr/>
          <p:nvPr userDrawn="1"/>
        </p:nvSpPr>
        <p:spPr>
          <a:xfrm>
            <a:off x="405108" y="411235"/>
            <a:ext cx="8306809" cy="5966637"/>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b="1" dirty="0"/>
          </a:p>
        </p:txBody>
      </p:sp>
      <p:sp>
        <p:nvSpPr>
          <p:cNvPr id="10" name="Picture Placeholder 9"/>
          <p:cNvSpPr>
            <a:spLocks noGrp="1"/>
          </p:cNvSpPr>
          <p:nvPr>
            <p:ph type="pic" sz="quarter" idx="10" hasCustomPrompt="1"/>
          </p:nvPr>
        </p:nvSpPr>
        <p:spPr>
          <a:xfrm>
            <a:off x="609600" y="1219200"/>
            <a:ext cx="3948912" cy="4038600"/>
          </a:xfrm>
        </p:spPr>
        <p:txBody>
          <a:bodyPr>
            <a:normAutofit/>
          </a:bodyPr>
          <a:lstStyle>
            <a:lvl1pPr marL="0" indent="0">
              <a:buNone/>
              <a:defRPr sz="2000" baseline="0"/>
            </a:lvl1pPr>
          </a:lstStyle>
          <a:p>
            <a:r>
              <a:rPr lang="en-US" sz="2000" dirty="0" smtClean="0"/>
              <a:t>Click the icon to add a relevant picture from your project (</a:t>
            </a:r>
            <a:r>
              <a:rPr lang="en-US" sz="2000" dirty="0" err="1" smtClean="0"/>
              <a:t>eg</a:t>
            </a:r>
            <a:r>
              <a:rPr lang="en-US" sz="2000" dirty="0" smtClean="0"/>
              <a:t>. a community group shot)</a:t>
            </a:r>
            <a:endParaRPr lang="en-US" dirty="0"/>
          </a:p>
        </p:txBody>
      </p:sp>
      <p:sp>
        <p:nvSpPr>
          <p:cNvPr id="11" name="Text Placeholder 11"/>
          <p:cNvSpPr>
            <a:spLocks noGrp="1"/>
          </p:cNvSpPr>
          <p:nvPr>
            <p:ph type="body" sz="quarter" idx="11" hasCustomPrompt="1"/>
          </p:nvPr>
        </p:nvSpPr>
        <p:spPr>
          <a:xfrm>
            <a:off x="4724400" y="1219200"/>
            <a:ext cx="3790952" cy="4038600"/>
          </a:xfrm>
        </p:spPr>
        <p:txBody>
          <a:bodyPr>
            <a:noAutofit/>
          </a:bodyPr>
          <a:lstStyle>
            <a:lvl1pPr marL="274320" indent="-274320" eaLnBrk="1" fontAlgn="auto" hangingPunct="1">
              <a:lnSpc>
                <a:spcPct val="120000"/>
              </a:lnSpc>
              <a:spcBef>
                <a:spcPts val="0"/>
              </a:spcBef>
              <a:spcAft>
                <a:spcPts val="0"/>
              </a:spcAft>
              <a:buFont typeface="Wingdings"/>
              <a:buChar char=""/>
              <a:defRPr sz="1600"/>
            </a:lvl1pPr>
          </a:lstStyle>
          <a:p>
            <a:pPr marL="274320" indent="-274320" eaLnBrk="1" fontAlgn="auto" hangingPunct="1">
              <a:lnSpc>
                <a:spcPct val="120000"/>
              </a:lnSpc>
              <a:spcAft>
                <a:spcPts val="0"/>
              </a:spcAft>
              <a:buFont typeface="Wingdings"/>
              <a:buChar char=""/>
              <a:defRPr/>
            </a:pPr>
            <a:r>
              <a:rPr lang="en-US" spc="-10" dirty="0" smtClean="0">
                <a:solidFill>
                  <a:srgbClr val="000000"/>
                </a:solidFill>
                <a:ea typeface="+mn-ea"/>
              </a:rPr>
              <a:t>Acknowledge any community support you had for the project: time from people or organizations, logistics support, networking assistance, equipment, etc.</a:t>
            </a:r>
          </a:p>
          <a:p>
            <a:pPr marL="274320" indent="-274320" eaLnBrk="1" fontAlgn="auto" hangingPunct="1">
              <a:spcAft>
                <a:spcPts val="0"/>
              </a:spcAft>
              <a:buFont typeface="Wingdings"/>
              <a:buChar char=""/>
              <a:defRPr/>
            </a:pPr>
            <a:r>
              <a:rPr lang="en-US" dirty="0" smtClean="0">
                <a:solidFill>
                  <a:srgbClr val="000000"/>
                </a:solidFill>
                <a:ea typeface="+mn-ea"/>
              </a:rPr>
              <a:t> Give special thanks to community groups and people you worked with</a:t>
            </a:r>
          </a:p>
          <a:p>
            <a:pPr marL="274320" indent="-274320" eaLnBrk="1" fontAlgn="auto" hangingPunct="1">
              <a:spcAft>
                <a:spcPts val="0"/>
              </a:spcAft>
              <a:buFont typeface="Wingdings"/>
              <a:buChar char=""/>
              <a:defRPr/>
            </a:pPr>
            <a:r>
              <a:rPr lang="en-US" dirty="0" smtClean="0">
                <a:solidFill>
                  <a:srgbClr val="000000"/>
                </a:solidFill>
                <a:ea typeface="+mn-ea"/>
              </a:rPr>
              <a:t> List funding sources, if applicable</a:t>
            </a:r>
            <a:endParaRPr lang="en-US" altLang="en-US" sz="1800" dirty="0" smtClean="0">
              <a:solidFill>
                <a:srgbClr val="000000"/>
              </a:solidFill>
            </a:endParaRPr>
          </a:p>
        </p:txBody>
      </p:sp>
      <p:sp>
        <p:nvSpPr>
          <p:cNvPr id="12" name="Title 15"/>
          <p:cNvSpPr>
            <a:spLocks noGrp="1"/>
          </p:cNvSpPr>
          <p:nvPr>
            <p:ph type="title" hasCustomPrompt="1"/>
          </p:nvPr>
        </p:nvSpPr>
        <p:spPr>
          <a:xfrm>
            <a:off x="672313" y="445626"/>
            <a:ext cx="7772400" cy="609600"/>
          </a:xfrm>
        </p:spPr>
        <p:txBody>
          <a:bodyPr>
            <a:normAutofit/>
          </a:bodyPr>
          <a:lstStyle>
            <a:lvl1pPr algn="ctr">
              <a:defRPr sz="2600" cap="small" baseline="0">
                <a:solidFill>
                  <a:schemeClr val="accent1">
                    <a:lumMod val="75000"/>
                  </a:schemeClr>
                </a:solidFill>
              </a:defRPr>
            </a:lvl1pPr>
          </a:lstStyle>
          <a:p>
            <a:r>
              <a:rPr lang="en-US" dirty="0" smtClean="0"/>
              <a:t>Thank You!</a:t>
            </a:r>
            <a:endParaRPr lang="en-US" dirty="0"/>
          </a:p>
        </p:txBody>
      </p:sp>
      <p:sp>
        <p:nvSpPr>
          <p:cNvPr id="14" name="Picture Placeholder 13"/>
          <p:cNvSpPr>
            <a:spLocks noGrp="1"/>
          </p:cNvSpPr>
          <p:nvPr>
            <p:ph type="pic" sz="quarter" idx="12" hasCustomPrompt="1"/>
          </p:nvPr>
        </p:nvSpPr>
        <p:spPr>
          <a:xfrm>
            <a:off x="7315200" y="5334000"/>
            <a:ext cx="1219200" cy="990600"/>
          </a:xfrm>
        </p:spPr>
        <p:txBody>
          <a:bodyPr>
            <a:normAutofit/>
          </a:bodyPr>
          <a:lstStyle>
            <a:lvl1pPr marL="0" indent="0">
              <a:buNone/>
              <a:defRPr sz="1000" baseline="0"/>
            </a:lvl1pPr>
          </a:lstStyle>
          <a:p>
            <a:r>
              <a:rPr lang="en-US" sz="1000" dirty="0" smtClean="0"/>
              <a:t>Include logos from partner organizations</a:t>
            </a:r>
            <a:endParaRPr lang="en-US" dirty="0"/>
          </a:p>
        </p:txBody>
      </p:sp>
      <p:sp>
        <p:nvSpPr>
          <p:cNvPr id="19" name="Picture Placeholder 13"/>
          <p:cNvSpPr>
            <a:spLocks noGrp="1"/>
          </p:cNvSpPr>
          <p:nvPr>
            <p:ph type="pic" sz="quarter" idx="13" hasCustomPrompt="1"/>
          </p:nvPr>
        </p:nvSpPr>
        <p:spPr>
          <a:xfrm>
            <a:off x="5943600" y="5334000"/>
            <a:ext cx="1219200" cy="990600"/>
          </a:xfrm>
        </p:spPr>
        <p:txBody>
          <a:bodyPr>
            <a:normAutofit/>
          </a:bodyPr>
          <a:lstStyle>
            <a:lvl1pPr marL="0" indent="0">
              <a:buNone/>
              <a:defRPr sz="1000" baseline="0"/>
            </a:lvl1pPr>
          </a:lstStyle>
          <a:p>
            <a:r>
              <a:rPr lang="en-US" sz="1000" dirty="0" smtClean="0"/>
              <a:t>Include logos from partner organizations</a:t>
            </a:r>
            <a:endParaRPr lang="en-US" dirty="0"/>
          </a:p>
        </p:txBody>
      </p:sp>
    </p:spTree>
    <p:extLst>
      <p:ext uri="{BB962C8B-B14F-4D97-AF65-F5344CB8AC3E}">
        <p14:creationId xmlns:p14="http://schemas.microsoft.com/office/powerpoint/2010/main" val="1883592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5" name="Rounded Rectangle 14"/>
          <p:cNvSpPr/>
          <p:nvPr userDrawn="1"/>
        </p:nvSpPr>
        <p:spPr>
          <a:xfrm>
            <a:off x="301428" y="326487"/>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2385238"/>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hasCustomPrompt="1"/>
          </p:nvPr>
        </p:nvSpPr>
        <p:spPr>
          <a:xfrm>
            <a:off x="762000" y="609600"/>
            <a:ext cx="7772400" cy="1447800"/>
          </a:xfrm>
        </p:spPr>
        <p:txBody>
          <a:bodyPr lIns="45720" rIns="45720" bIns="45720">
            <a:normAutofit/>
          </a:bodyPr>
          <a:lstStyle>
            <a:lvl1pPr algn="ctr">
              <a:defRPr sz="2800" b="1" cap="none" baseline="0">
                <a:solidFill>
                  <a:schemeClr val="accent1">
                    <a:lumMod val="75000"/>
                  </a:schemeClr>
                </a:solidFill>
                <a:effectLst>
                  <a:outerShdw blurRad="53975" dist="22860" dir="5400000" algn="tl" rotWithShape="0">
                    <a:srgbClr val="000000">
                      <a:alpha val="55000"/>
                    </a:srgbClr>
                  </a:outerShdw>
                </a:effectLst>
              </a:defRPr>
            </a:lvl1pPr>
            <a:extLst/>
          </a:lstStyle>
          <a:p>
            <a:r>
              <a:rPr kumimoji="0" lang="en-US" dirty="0" smtClean="0"/>
              <a:t>Project Title (max five words)</a:t>
            </a:r>
            <a:endParaRPr kumimoji="0" lang="en-US" dirty="0"/>
          </a:p>
        </p:txBody>
      </p:sp>
      <p:sp>
        <p:nvSpPr>
          <p:cNvPr id="20" name="Subtitle 19"/>
          <p:cNvSpPr>
            <a:spLocks noGrp="1"/>
          </p:cNvSpPr>
          <p:nvPr>
            <p:ph type="subTitle" idx="1" hasCustomPrompt="1"/>
          </p:nvPr>
        </p:nvSpPr>
        <p:spPr>
          <a:xfrm>
            <a:off x="418597" y="2209800"/>
            <a:ext cx="8306808" cy="381000"/>
          </a:xfrm>
        </p:spPr>
        <p:txBody>
          <a:bodyPr lIns="182880" tIns="0">
            <a:noAutofit/>
          </a:bodyPr>
          <a:lstStyle>
            <a:lvl1pPr marL="0" indent="0" algn="ctr">
              <a:spcBef>
                <a:spcPts val="0"/>
              </a:spcBef>
              <a:buNone/>
              <a:defRPr sz="12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dirty="0" smtClean="0">
                <a:solidFill>
                  <a:srgbClr val="000000"/>
                </a:solidFill>
                <a:ea typeface="+mn-ea"/>
                <a:cs typeface="Arial" pitchFamily="34" charset="0"/>
              </a:rPr>
              <a:t>If community members were part of the project, encourage them to co-present.</a:t>
            </a:r>
            <a:endParaRPr kumimoji="0" lang="en-US" dirty="0"/>
          </a:p>
        </p:txBody>
      </p:sp>
      <p:sp>
        <p:nvSpPr>
          <p:cNvPr id="3" name="Picture Placeholder 2"/>
          <p:cNvSpPr>
            <a:spLocks noGrp="1"/>
          </p:cNvSpPr>
          <p:nvPr>
            <p:ph type="pic" sz="quarter" idx="10" hasCustomPrompt="1"/>
          </p:nvPr>
        </p:nvSpPr>
        <p:spPr>
          <a:xfrm>
            <a:off x="762000" y="3048000"/>
            <a:ext cx="6172200" cy="2590800"/>
          </a:xfrm>
        </p:spPr>
        <p:txBody>
          <a:bodyPr>
            <a:normAutofit/>
          </a:bodyPr>
          <a:lstStyle>
            <a:lvl1pPr marL="0" indent="0">
              <a:buNone/>
              <a:defRPr sz="2000" baseline="0"/>
            </a:lvl1pPr>
          </a:lstStyle>
          <a:p>
            <a:r>
              <a:rPr lang="en-US" dirty="0" smtClean="0"/>
              <a:t>Click the icon to add a relevant image from your project</a:t>
            </a:r>
            <a:endParaRPr lang="en-US" dirty="0"/>
          </a:p>
        </p:txBody>
      </p:sp>
      <p:sp>
        <p:nvSpPr>
          <p:cNvPr id="6" name="Picture Placeholder 5"/>
          <p:cNvSpPr>
            <a:spLocks noGrp="1"/>
          </p:cNvSpPr>
          <p:nvPr>
            <p:ph type="pic" sz="quarter" idx="11" hasCustomPrompt="1"/>
          </p:nvPr>
        </p:nvSpPr>
        <p:spPr>
          <a:xfrm>
            <a:off x="7239000" y="5029200"/>
            <a:ext cx="1371600" cy="1219200"/>
          </a:xfrm>
        </p:spPr>
        <p:txBody>
          <a:bodyPr>
            <a:normAutofit/>
          </a:bodyPr>
          <a:lstStyle>
            <a:lvl1pPr marL="0" indent="0">
              <a:buNone/>
              <a:defRPr sz="2000"/>
            </a:lvl1pPr>
          </a:lstStyle>
          <a:p>
            <a:r>
              <a:rPr lang="en-US" sz="2000" dirty="0" smtClean="0"/>
              <a:t>Logo</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Header">
    <p:spTree>
      <p:nvGrpSpPr>
        <p:cNvPr id="1" name=""/>
        <p:cNvGrpSpPr/>
        <p:nvPr/>
      </p:nvGrpSpPr>
      <p:grpSpPr>
        <a:xfrm>
          <a:off x="0" y="0"/>
          <a:ext cx="0" cy="0"/>
          <a:chOff x="0" y="0"/>
          <a:chExt cx="0" cy="0"/>
        </a:xfrm>
      </p:grpSpPr>
      <p:sp>
        <p:nvSpPr>
          <p:cNvPr id="14" name="Rounded Rectangle 13"/>
          <p:cNvSpPr/>
          <p:nvPr userDrawn="1"/>
        </p:nvSpPr>
        <p:spPr>
          <a:xfrm>
            <a:off x="295359"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5966637"/>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hasCustomPrompt="1"/>
          </p:nvPr>
        </p:nvSpPr>
        <p:spPr>
          <a:xfrm>
            <a:off x="478887" y="533400"/>
            <a:ext cx="8183880" cy="676656"/>
          </a:xfrm>
        </p:spPr>
        <p:txBody>
          <a:bodyPr lIns="91440" bIns="0" anchor="b"/>
          <a:lstStyle>
            <a:lvl1pPr algn="ctr">
              <a:buNone/>
              <a:defRPr sz="3600" b="1" cap="small" baseline="0">
                <a:solidFill>
                  <a:schemeClr val="bg2">
                    <a:shade val="25000"/>
                  </a:schemeClr>
                </a:solidFill>
                <a:effectLst/>
              </a:defRPr>
            </a:lvl1pPr>
            <a:extLst/>
          </a:lstStyle>
          <a:p>
            <a:r>
              <a:rPr kumimoji="0" lang="en-US" dirty="0" smtClean="0"/>
              <a:t>Repeat Project Title</a:t>
            </a:r>
            <a:endParaRPr kumimoji="0" lang="en-US" dirty="0"/>
          </a:p>
        </p:txBody>
      </p:sp>
      <p:sp>
        <p:nvSpPr>
          <p:cNvPr id="3" name="Text Placeholder 2"/>
          <p:cNvSpPr>
            <a:spLocks noGrp="1"/>
          </p:cNvSpPr>
          <p:nvPr>
            <p:ph type="body" idx="1" hasCustomPrompt="1"/>
          </p:nvPr>
        </p:nvSpPr>
        <p:spPr>
          <a:xfrm>
            <a:off x="480060" y="1219200"/>
            <a:ext cx="8183880" cy="420624"/>
          </a:xfrm>
        </p:spPr>
        <p:txBody>
          <a:bodyPr lIns="118872" tIns="0" anchor="t">
            <a:noAutofit/>
          </a:bodyPr>
          <a:lstStyle>
            <a:lvl1pPr marL="0" marR="36576" indent="0" algn="ctr">
              <a:spcBef>
                <a:spcPts val="0"/>
              </a:spcBef>
              <a:spcAft>
                <a:spcPts val="0"/>
              </a:spcAft>
              <a:buNone/>
              <a:defRPr sz="2600" b="1" cap="small" baseline="0">
                <a:solidFill>
                  <a:schemeClr val="accent1">
                    <a:lumMod val="75000"/>
                  </a:schemeClr>
                </a:solidFill>
                <a:effectLst>
                  <a:outerShdw blurRad="38100" dist="38100" dir="2700000" algn="tl">
                    <a:srgbClr val="000000">
                      <a:alpha val="43137"/>
                    </a:srgbClr>
                  </a:outerShdw>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dirty="0" smtClean="0"/>
              <a:t>Project Description</a:t>
            </a:r>
          </a:p>
        </p:txBody>
      </p:sp>
      <p:sp>
        <p:nvSpPr>
          <p:cNvPr id="8" name="Text Placeholder 7"/>
          <p:cNvSpPr>
            <a:spLocks noGrp="1"/>
          </p:cNvSpPr>
          <p:nvPr>
            <p:ph type="body" sz="quarter" idx="10" hasCustomPrompt="1"/>
          </p:nvPr>
        </p:nvSpPr>
        <p:spPr>
          <a:xfrm>
            <a:off x="609600" y="1828800"/>
            <a:ext cx="3886200" cy="4419600"/>
          </a:xfrm>
        </p:spPr>
        <p:txBody>
          <a:bodyPr>
            <a:normAutofit/>
          </a:bodyPr>
          <a:lstStyle>
            <a:lvl1pPr eaLnBrk="1" hangingPunct="1">
              <a:defRPr sz="2000"/>
            </a:lvl1pPr>
          </a:lstStyle>
          <a:p>
            <a:pPr eaLnBrk="1" hangingPunct="1"/>
            <a:r>
              <a:rPr lang="en-US" altLang="en-US" dirty="0" smtClean="0">
                <a:solidFill>
                  <a:srgbClr val="000000"/>
                </a:solidFill>
              </a:rPr>
              <a:t>Use one to three short, plain language points</a:t>
            </a:r>
          </a:p>
          <a:p>
            <a:pPr eaLnBrk="1" hangingPunct="1"/>
            <a:r>
              <a:rPr lang="en-US" altLang="en-US" dirty="0" smtClean="0">
                <a:solidFill>
                  <a:srgbClr val="000000"/>
                </a:solidFill>
              </a:rPr>
              <a:t>Why was the study was done?</a:t>
            </a:r>
          </a:p>
          <a:p>
            <a:pPr eaLnBrk="1" hangingPunct="1"/>
            <a:r>
              <a:rPr lang="en-US" altLang="en-US" dirty="0" smtClean="0">
                <a:solidFill>
                  <a:srgbClr val="000000"/>
                </a:solidFill>
              </a:rPr>
              <a:t>Does this project address any community concerns?</a:t>
            </a:r>
          </a:p>
          <a:p>
            <a:pPr eaLnBrk="1" hangingPunct="1"/>
            <a:r>
              <a:rPr lang="en-US" altLang="en-US" dirty="0" smtClean="0">
                <a:solidFill>
                  <a:srgbClr val="000000"/>
                </a:solidFill>
              </a:rPr>
              <a:t>Is the project part of a program? If so, include logo</a:t>
            </a:r>
          </a:p>
        </p:txBody>
      </p:sp>
      <p:sp>
        <p:nvSpPr>
          <p:cNvPr id="15" name="Picture Placeholder 14"/>
          <p:cNvSpPr>
            <a:spLocks noGrp="1"/>
          </p:cNvSpPr>
          <p:nvPr>
            <p:ph type="pic" sz="quarter" idx="11" hasCustomPrompt="1"/>
          </p:nvPr>
        </p:nvSpPr>
        <p:spPr>
          <a:xfrm>
            <a:off x="4648200" y="1828800"/>
            <a:ext cx="3886200" cy="4419600"/>
          </a:xfrm>
        </p:spPr>
        <p:txBody>
          <a:bodyPr>
            <a:normAutofit/>
          </a:bodyPr>
          <a:lstStyle>
            <a:lvl1pPr marL="0" indent="0">
              <a:buNone/>
              <a:defRPr sz="2000"/>
            </a:lvl1pPr>
          </a:lstStyle>
          <a:p>
            <a:r>
              <a:rPr lang="en-US" dirty="0" smtClean="0"/>
              <a:t>Click the icon to add a relevant image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10" name="Rounded Rectangle 9"/>
          <p:cNvSpPr/>
          <p:nvPr userDrawn="1"/>
        </p:nvSpPr>
        <p:spPr>
          <a:xfrm>
            <a:off x="418596" y="434162"/>
            <a:ext cx="8306809" cy="5966637"/>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hasCustomPrompt="1"/>
          </p:nvPr>
        </p:nvSpPr>
        <p:spPr>
          <a:xfrm>
            <a:off x="762000" y="1066800"/>
            <a:ext cx="2971800" cy="914400"/>
          </a:xfrm>
        </p:spPr>
        <p:txBody>
          <a:bodyPr anchor="b">
            <a:noAutofit/>
          </a:bodyPr>
          <a:lstStyle>
            <a:lvl1pPr algn="l">
              <a:buNone/>
              <a:defRPr sz="2600" b="1" cap="small" baseline="0">
                <a:solidFill>
                  <a:schemeClr val="accent1">
                    <a:lumMod val="75000"/>
                  </a:schemeClr>
                </a:solidFill>
              </a:defRPr>
            </a:lvl1pPr>
            <a:extLst/>
          </a:lstStyle>
          <a:p>
            <a:r>
              <a:rPr kumimoji="0" lang="en-US" dirty="0" smtClean="0"/>
              <a:t>Main Findings</a:t>
            </a:r>
            <a:endParaRPr kumimoji="0" lang="en-US" dirty="0"/>
          </a:p>
        </p:txBody>
      </p:sp>
      <p:sp>
        <p:nvSpPr>
          <p:cNvPr id="3" name="Text Placeholder 2"/>
          <p:cNvSpPr>
            <a:spLocks noGrp="1"/>
          </p:cNvSpPr>
          <p:nvPr>
            <p:ph type="body" idx="2"/>
          </p:nvPr>
        </p:nvSpPr>
        <p:spPr>
          <a:xfrm>
            <a:off x="762000" y="2057400"/>
            <a:ext cx="2971800" cy="4114800"/>
          </a:xfrm>
        </p:spPr>
        <p:txBody>
          <a:bodyPr lIns="91440">
            <a:normAutofit/>
          </a:bodyPr>
          <a:lstStyle>
            <a:lvl1pPr marL="0" marR="18288" indent="0" eaLnBrk="1" fontAlgn="auto" hangingPunct="1">
              <a:spcBef>
                <a:spcPts val="0"/>
              </a:spcBef>
              <a:spcAft>
                <a:spcPts val="0"/>
              </a:spcAft>
              <a:buFont typeface="Wingdings"/>
              <a:buNone/>
              <a:defRPr sz="20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marL="274320" indent="-274320" eaLnBrk="1" fontAlgn="auto" hangingPunct="1">
              <a:spcAft>
                <a:spcPts val="0"/>
              </a:spcAft>
              <a:buFont typeface="Wingdings"/>
              <a:buChar char=""/>
              <a:defRPr/>
            </a:pPr>
            <a:endParaRPr lang="en-US" sz="1800" spc="-60" dirty="0" smtClean="0">
              <a:solidFill>
                <a:srgbClr val="000000"/>
              </a:solidFill>
              <a:ea typeface="+mn-ea"/>
            </a:endParaRPr>
          </a:p>
          <a:p>
            <a:pPr marL="274320" indent="-274320" eaLnBrk="1" fontAlgn="auto" hangingPunct="1">
              <a:spcAft>
                <a:spcPts val="0"/>
              </a:spcAft>
              <a:buFont typeface="Wingdings"/>
              <a:buChar char=""/>
              <a:defRPr/>
            </a:pPr>
            <a:r>
              <a:rPr lang="en-US" sz="1800" spc="-60" dirty="0" smtClean="0">
                <a:solidFill>
                  <a:srgbClr val="000000"/>
                </a:solidFill>
                <a:ea typeface="+mn-ea"/>
              </a:rPr>
              <a:t>List three key findings, one point per bullet</a:t>
            </a:r>
          </a:p>
          <a:p>
            <a:pPr marL="274320" indent="-274320" eaLnBrk="1" fontAlgn="auto" hangingPunct="1">
              <a:spcAft>
                <a:spcPts val="0"/>
              </a:spcAft>
              <a:buFont typeface="Wingdings"/>
              <a:buChar char=""/>
              <a:defRPr/>
            </a:pPr>
            <a:endParaRPr lang="en-US" sz="1800" spc="-60" dirty="0" smtClean="0">
              <a:solidFill>
                <a:srgbClr val="000000"/>
              </a:solidFill>
              <a:ea typeface="+mn-ea"/>
            </a:endParaRPr>
          </a:p>
          <a:p>
            <a:pPr marL="274320" indent="-274320" eaLnBrk="1" fontAlgn="auto" hangingPunct="1">
              <a:spcAft>
                <a:spcPts val="0"/>
              </a:spcAft>
              <a:buFont typeface="Wingdings"/>
              <a:buChar char=""/>
              <a:defRPr/>
            </a:pPr>
            <a:r>
              <a:rPr lang="en-US" sz="1800" dirty="0" smtClean="0">
                <a:solidFill>
                  <a:srgbClr val="000000"/>
                </a:solidFill>
                <a:ea typeface="+mn-ea"/>
              </a:rPr>
              <a:t>How do the findings relate to the audience? </a:t>
            </a:r>
          </a:p>
          <a:p>
            <a:pPr marL="274320" indent="-274320" eaLnBrk="1" fontAlgn="auto" hangingPunct="1">
              <a:spcAft>
                <a:spcPts val="0"/>
              </a:spcAft>
              <a:buFont typeface="Wingdings"/>
              <a:buChar char=""/>
              <a:defRPr/>
            </a:pPr>
            <a:endParaRPr lang="en-US" sz="1800" dirty="0" smtClean="0">
              <a:solidFill>
                <a:srgbClr val="000000"/>
              </a:solidFill>
              <a:ea typeface="+mn-ea"/>
            </a:endParaRPr>
          </a:p>
          <a:p>
            <a:pPr marL="274320" indent="-274320" eaLnBrk="1" fontAlgn="auto" hangingPunct="1">
              <a:spcAft>
                <a:spcPts val="0"/>
              </a:spcAft>
              <a:buFont typeface="Wingdings"/>
              <a:buChar char=""/>
              <a:defRPr/>
            </a:pPr>
            <a:r>
              <a:rPr lang="en-US" sz="1800" dirty="0" smtClean="0">
                <a:solidFill>
                  <a:srgbClr val="000000"/>
                </a:solidFill>
                <a:ea typeface="+mn-ea"/>
              </a:rPr>
              <a:t>How do the findings relate to the health of the environment and/or community?</a:t>
            </a:r>
            <a:endParaRPr lang="en-US" sz="1800" dirty="0">
              <a:solidFill>
                <a:srgbClr val="000000"/>
              </a:solidFill>
              <a:ea typeface="+mn-ea"/>
            </a:endParaRPr>
          </a:p>
        </p:txBody>
      </p:sp>
      <p:sp>
        <p:nvSpPr>
          <p:cNvPr id="9" name="Picture Placeholder 8"/>
          <p:cNvSpPr>
            <a:spLocks noGrp="1"/>
          </p:cNvSpPr>
          <p:nvPr>
            <p:ph type="pic" sz="quarter" idx="13" hasCustomPrompt="1"/>
          </p:nvPr>
        </p:nvSpPr>
        <p:spPr>
          <a:xfrm>
            <a:off x="3962400" y="1143000"/>
            <a:ext cx="4572000" cy="5029200"/>
          </a:xfrm>
        </p:spPr>
        <p:txBody>
          <a:bodyPr>
            <a:normAutofit/>
          </a:bodyPr>
          <a:lstStyle>
            <a:lvl1pPr marL="0" indent="0">
              <a:buNone/>
              <a:defRPr sz="2000" baseline="0"/>
            </a:lvl1pPr>
          </a:lstStyle>
          <a:p>
            <a:r>
              <a:rPr lang="en-US" sz="2000" dirty="0" smtClean="0"/>
              <a:t>Click icon to add a relevant image</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Rounded Rectangle 7"/>
          <p:cNvSpPr/>
          <p:nvPr userDrawn="1"/>
        </p:nvSpPr>
        <p:spPr>
          <a:xfrm>
            <a:off x="405109" y="445626"/>
            <a:ext cx="8306809" cy="5966637"/>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Picture Placeholder 9"/>
          <p:cNvSpPr>
            <a:spLocks noGrp="1"/>
          </p:cNvSpPr>
          <p:nvPr>
            <p:ph type="pic" sz="quarter" idx="10" hasCustomPrompt="1"/>
          </p:nvPr>
        </p:nvSpPr>
        <p:spPr>
          <a:xfrm>
            <a:off x="533400" y="1066800"/>
            <a:ext cx="8077200" cy="3429000"/>
          </a:xfrm>
        </p:spPr>
        <p:txBody>
          <a:bodyPr>
            <a:normAutofit/>
          </a:bodyPr>
          <a:lstStyle>
            <a:lvl1pPr marL="0" indent="0">
              <a:buNone/>
              <a:defRPr sz="2000"/>
            </a:lvl1pPr>
          </a:lstStyle>
          <a:p>
            <a:r>
              <a:rPr lang="en-US" sz="2000" dirty="0" smtClean="0"/>
              <a:t>Click the icon to add a picture of the research team</a:t>
            </a:r>
            <a:endParaRPr lang="en-US" dirty="0"/>
          </a:p>
        </p:txBody>
      </p:sp>
      <p:sp>
        <p:nvSpPr>
          <p:cNvPr id="12" name="Text Placeholder 11"/>
          <p:cNvSpPr>
            <a:spLocks noGrp="1"/>
          </p:cNvSpPr>
          <p:nvPr>
            <p:ph type="body" sz="quarter" idx="11" hasCustomPrompt="1"/>
          </p:nvPr>
        </p:nvSpPr>
        <p:spPr>
          <a:xfrm>
            <a:off x="533400" y="4572000"/>
            <a:ext cx="8077200" cy="1752600"/>
          </a:xfrm>
        </p:spPr>
        <p:txBody>
          <a:bodyPr>
            <a:normAutofit/>
          </a:bodyPr>
          <a:lstStyle>
            <a:lvl1pPr eaLnBrk="1" hangingPunct="1">
              <a:defRPr sz="2000" baseline="0"/>
            </a:lvl1pPr>
          </a:lstStyle>
          <a:p>
            <a:pPr eaLnBrk="1" hangingPunct="1"/>
            <a:r>
              <a:rPr lang="en-US" altLang="en-US" dirty="0" smtClean="0">
                <a:solidFill>
                  <a:srgbClr val="000000"/>
                </a:solidFill>
              </a:rPr>
              <a:t>Who was involved? (include relevant affiliations)</a:t>
            </a:r>
          </a:p>
          <a:p>
            <a:pPr eaLnBrk="1" hangingPunct="1"/>
            <a:r>
              <a:rPr lang="en-US" altLang="en-US" dirty="0" smtClean="0">
                <a:solidFill>
                  <a:srgbClr val="000000"/>
                </a:solidFill>
              </a:rPr>
              <a:t>Was there community involvement? If so, please describe.</a:t>
            </a:r>
          </a:p>
        </p:txBody>
      </p:sp>
      <p:sp>
        <p:nvSpPr>
          <p:cNvPr id="16" name="Title 15"/>
          <p:cNvSpPr>
            <a:spLocks noGrp="1"/>
          </p:cNvSpPr>
          <p:nvPr>
            <p:ph type="title" hasCustomPrompt="1"/>
          </p:nvPr>
        </p:nvSpPr>
        <p:spPr>
          <a:xfrm>
            <a:off x="672313" y="445626"/>
            <a:ext cx="7772400" cy="609600"/>
          </a:xfrm>
        </p:spPr>
        <p:txBody>
          <a:bodyPr>
            <a:normAutofit/>
          </a:bodyPr>
          <a:lstStyle>
            <a:lvl1pPr algn="ctr">
              <a:defRPr sz="2600" cap="small" baseline="0">
                <a:solidFill>
                  <a:schemeClr val="accent1">
                    <a:lumMod val="75000"/>
                  </a:schemeClr>
                </a:solidFill>
              </a:defRPr>
            </a:lvl1pPr>
          </a:lstStyle>
          <a:p>
            <a:r>
              <a:rPr lang="en-US" dirty="0" smtClean="0"/>
              <a:t>Who Did the Research?</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6" name="Rounded Rectangle 5"/>
          <p:cNvSpPr/>
          <p:nvPr userDrawn="1"/>
        </p:nvSpPr>
        <p:spPr>
          <a:xfrm>
            <a:off x="418596" y="434162"/>
            <a:ext cx="8306809" cy="5966637"/>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7" name="Title 6"/>
          <p:cNvSpPr>
            <a:spLocks noGrp="1"/>
          </p:cNvSpPr>
          <p:nvPr>
            <p:ph type="title" hasCustomPrompt="1"/>
          </p:nvPr>
        </p:nvSpPr>
        <p:spPr>
          <a:xfrm>
            <a:off x="480060" y="470576"/>
            <a:ext cx="8183880" cy="748624"/>
          </a:xfrm>
        </p:spPr>
        <p:txBody>
          <a:bodyPr>
            <a:normAutofit/>
          </a:bodyPr>
          <a:lstStyle>
            <a:lvl1pPr algn="ctr">
              <a:defRPr sz="2600" cap="small" baseline="0">
                <a:solidFill>
                  <a:schemeClr val="accent1">
                    <a:lumMod val="75000"/>
                  </a:schemeClr>
                </a:solidFill>
              </a:defRPr>
            </a:lvl1pPr>
          </a:lstStyle>
          <a:p>
            <a:r>
              <a:rPr lang="en-US" dirty="0" smtClean="0"/>
              <a:t>Why? The Reason for the Research</a:t>
            </a:r>
            <a:endParaRPr lang="en-US" dirty="0"/>
          </a:p>
        </p:txBody>
      </p:sp>
      <p:sp>
        <p:nvSpPr>
          <p:cNvPr id="9" name="Picture Placeholder 8"/>
          <p:cNvSpPr>
            <a:spLocks noGrp="1"/>
          </p:cNvSpPr>
          <p:nvPr>
            <p:ph type="pic" sz="quarter" idx="10" hasCustomPrompt="1"/>
          </p:nvPr>
        </p:nvSpPr>
        <p:spPr>
          <a:xfrm>
            <a:off x="533400" y="1371600"/>
            <a:ext cx="3657600" cy="4953000"/>
          </a:xfrm>
        </p:spPr>
        <p:txBody>
          <a:bodyPr>
            <a:normAutofit/>
          </a:bodyPr>
          <a:lstStyle>
            <a:lvl1pPr marL="0" indent="0">
              <a:buNone/>
              <a:defRPr sz="2000" baseline="0"/>
            </a:lvl1pPr>
          </a:lstStyle>
          <a:p>
            <a:r>
              <a:rPr lang="en-US" dirty="0" smtClean="0"/>
              <a:t>Click the icon to add a relevant picture from your project</a:t>
            </a:r>
            <a:endParaRPr lang="en-US" dirty="0"/>
          </a:p>
        </p:txBody>
      </p:sp>
      <p:sp>
        <p:nvSpPr>
          <p:cNvPr id="11" name="Text Placeholder 10"/>
          <p:cNvSpPr>
            <a:spLocks noGrp="1"/>
          </p:cNvSpPr>
          <p:nvPr>
            <p:ph type="body" sz="quarter" idx="11"/>
          </p:nvPr>
        </p:nvSpPr>
        <p:spPr>
          <a:xfrm>
            <a:off x="4343400" y="1371600"/>
            <a:ext cx="4267200" cy="4953000"/>
          </a:xfrm>
        </p:spPr>
        <p:txBody>
          <a:bodyPr>
            <a:normAutofit/>
          </a:bodyPr>
          <a:lstStyle>
            <a:lvl1pPr eaLnBrk="1" hangingPunct="1">
              <a:defRPr sz="2000" baseline="0"/>
            </a:lvl1pPr>
          </a:lstStyle>
          <a:p>
            <a:pPr eaLnBrk="1" hangingPunct="1"/>
            <a:endParaRPr lang="en-US" altLang="en-US" dirty="0" smtClean="0">
              <a:solidFill>
                <a:srgbClr val="000000"/>
              </a:solidFill>
            </a:endParaRPr>
          </a:p>
          <a:p>
            <a:pPr eaLnBrk="1" hangingPunct="1"/>
            <a:r>
              <a:rPr lang="en-US" altLang="en-US" dirty="0" smtClean="0">
                <a:solidFill>
                  <a:srgbClr val="000000"/>
                </a:solidFill>
              </a:rPr>
              <a:t>Use three bullets, one point per bullet</a:t>
            </a:r>
          </a:p>
          <a:p>
            <a:pPr eaLnBrk="1" hangingPunct="1"/>
            <a:endParaRPr lang="en-US" altLang="en-US" dirty="0" smtClean="0">
              <a:solidFill>
                <a:srgbClr val="000000"/>
              </a:solidFill>
            </a:endParaRPr>
          </a:p>
          <a:p>
            <a:pPr eaLnBrk="1" hangingPunct="1"/>
            <a:r>
              <a:rPr lang="en-US" altLang="en-US" dirty="0" smtClean="0">
                <a:solidFill>
                  <a:srgbClr val="000000"/>
                </a:solidFill>
              </a:rPr>
              <a:t>What was the reason for the research project?</a:t>
            </a:r>
          </a:p>
          <a:p>
            <a:pPr eaLnBrk="1" hangingPunct="1"/>
            <a:endParaRPr lang="en-US" altLang="en-US" dirty="0" smtClean="0">
              <a:solidFill>
                <a:srgbClr val="000000"/>
              </a:solidFill>
            </a:endParaRPr>
          </a:p>
          <a:p>
            <a:pPr eaLnBrk="1" hangingPunct="1"/>
            <a:r>
              <a:rPr lang="en-US" altLang="en-US" dirty="0" smtClean="0">
                <a:solidFill>
                  <a:srgbClr val="000000"/>
                </a:solidFill>
              </a:rPr>
              <a:t>Include references to the community’s questions and scientific relevance of the project</a:t>
            </a:r>
          </a:p>
        </p:txBody>
      </p:sp>
    </p:spTree>
    <p:extLst>
      <p:ext uri="{BB962C8B-B14F-4D97-AF65-F5344CB8AC3E}">
        <p14:creationId xmlns:p14="http://schemas.microsoft.com/office/powerpoint/2010/main" val="33577092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6" name="Rounded Rectangle 5"/>
          <p:cNvSpPr/>
          <p:nvPr userDrawn="1"/>
        </p:nvSpPr>
        <p:spPr>
          <a:xfrm>
            <a:off x="418596" y="434162"/>
            <a:ext cx="8306809" cy="5966637"/>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Text Placeholder 2"/>
          <p:cNvSpPr>
            <a:spLocks noGrp="1"/>
          </p:cNvSpPr>
          <p:nvPr>
            <p:ph type="body" idx="1" hasCustomPrompt="1"/>
          </p:nvPr>
        </p:nvSpPr>
        <p:spPr>
          <a:xfrm>
            <a:off x="480060" y="685800"/>
            <a:ext cx="8183880" cy="420624"/>
          </a:xfrm>
        </p:spPr>
        <p:txBody>
          <a:bodyPr lIns="118872" tIns="0" anchor="t">
            <a:noAutofit/>
          </a:bodyPr>
          <a:lstStyle>
            <a:lvl1pPr marL="0" marR="36576" indent="0" algn="ctr">
              <a:spcBef>
                <a:spcPts val="0"/>
              </a:spcBef>
              <a:spcAft>
                <a:spcPts val="0"/>
              </a:spcAft>
              <a:buNone/>
              <a:defRPr sz="2600" b="1" cap="small" baseline="0">
                <a:solidFill>
                  <a:schemeClr val="accent1">
                    <a:lumMod val="75000"/>
                  </a:schemeClr>
                </a:solidFill>
                <a:effectLst>
                  <a:outerShdw blurRad="38100" dist="38100" dir="2700000" algn="tl">
                    <a:srgbClr val="000000">
                      <a:alpha val="43137"/>
                    </a:srgbClr>
                  </a:outerShdw>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dirty="0" smtClean="0"/>
              <a:t>Where Did the Research Take Place?</a:t>
            </a:r>
          </a:p>
        </p:txBody>
      </p:sp>
      <p:sp>
        <p:nvSpPr>
          <p:cNvPr id="9" name="Text Placeholder 7"/>
          <p:cNvSpPr>
            <a:spLocks noGrp="1"/>
          </p:cNvSpPr>
          <p:nvPr>
            <p:ph type="body" sz="quarter" idx="10"/>
          </p:nvPr>
        </p:nvSpPr>
        <p:spPr>
          <a:xfrm>
            <a:off x="609600" y="1447800"/>
            <a:ext cx="3886200" cy="4800600"/>
          </a:xfrm>
        </p:spPr>
        <p:txBody>
          <a:bodyPr>
            <a:normAutofit/>
          </a:bodyPr>
          <a:lstStyle>
            <a:lvl1pPr marL="265176" marR="0" indent="-265176" algn="l" defTabSz="914400" rtl="0" eaLnBrk="1" fontAlgn="auto" latinLnBrk="0" hangingPunct="1">
              <a:lnSpc>
                <a:spcPct val="100000"/>
              </a:lnSpc>
              <a:spcBef>
                <a:spcPts val="250"/>
              </a:spcBef>
              <a:spcAft>
                <a:spcPts val="0"/>
              </a:spcAft>
              <a:buClr>
                <a:schemeClr val="accent1"/>
              </a:buClr>
              <a:buSzPct val="80000"/>
              <a:buFont typeface="Wingdings 2"/>
              <a:buChar char=""/>
              <a:tabLst/>
              <a:defRPr sz="2000" baseline="0"/>
            </a:lvl1pPr>
          </a:lstStyle>
          <a:p>
            <a:pPr eaLnBrk="1" hangingPunct="1"/>
            <a:endParaRPr lang="en-US" altLang="en-US" sz="1800" dirty="0" smtClean="0">
              <a:solidFill>
                <a:srgbClr val="000000"/>
              </a:solidFill>
            </a:endParaRPr>
          </a:p>
          <a:p>
            <a:pPr eaLnBrk="1" hangingPunct="1"/>
            <a:r>
              <a:rPr lang="en-US" altLang="en-US" sz="1800" dirty="0" smtClean="0">
                <a:solidFill>
                  <a:srgbClr val="000000"/>
                </a:solidFill>
              </a:rPr>
              <a:t>Where was the information gathered?</a:t>
            </a:r>
          </a:p>
          <a:p>
            <a:pPr eaLnBrk="1" hangingPunct="1"/>
            <a:endParaRPr lang="en-US" altLang="en-US" sz="1800" dirty="0" smtClean="0">
              <a:solidFill>
                <a:srgbClr val="000000"/>
              </a:solidFill>
            </a:endParaRPr>
          </a:p>
          <a:p>
            <a:pPr eaLnBrk="1" hangingPunct="1"/>
            <a:r>
              <a:rPr lang="en-US" altLang="en-US" sz="1800" dirty="0" smtClean="0">
                <a:solidFill>
                  <a:srgbClr val="000000"/>
                </a:solidFill>
              </a:rPr>
              <a:t>Why and how were the sites chosen?</a:t>
            </a:r>
          </a:p>
          <a:p>
            <a:pPr eaLnBrk="1" hangingPunct="1"/>
            <a:endParaRPr lang="en-US" altLang="en-US" sz="1800" dirty="0" smtClean="0">
              <a:solidFill>
                <a:srgbClr val="000000"/>
              </a:solidFill>
            </a:endParaRPr>
          </a:p>
          <a:p>
            <a:pPr eaLnBrk="1" hangingPunct="1"/>
            <a:r>
              <a:rPr lang="en-US" altLang="en-US" sz="1800" dirty="0" smtClean="0">
                <a:solidFill>
                  <a:srgbClr val="000000"/>
                </a:solidFill>
              </a:rPr>
              <a:t>Was the community involved in gathering the information? Identify sites of community importance</a:t>
            </a:r>
          </a:p>
        </p:txBody>
      </p:sp>
      <p:sp>
        <p:nvSpPr>
          <p:cNvPr id="10" name="Picture Placeholder 14"/>
          <p:cNvSpPr>
            <a:spLocks noGrp="1"/>
          </p:cNvSpPr>
          <p:nvPr>
            <p:ph type="pic" sz="quarter" idx="11" hasCustomPrompt="1"/>
          </p:nvPr>
        </p:nvSpPr>
        <p:spPr>
          <a:xfrm>
            <a:off x="4648200" y="1447800"/>
            <a:ext cx="3886200" cy="4800600"/>
          </a:xfrm>
        </p:spPr>
        <p:txBody>
          <a:bodyPr>
            <a:normAutofit/>
          </a:bodyPr>
          <a:lstStyle>
            <a:lvl1pPr marL="0" indent="0">
              <a:buNone/>
              <a:defRPr sz="1600" baseline="0"/>
            </a:lvl1pPr>
          </a:lstStyle>
          <a:p>
            <a:r>
              <a:rPr lang="en-US" sz="1600" dirty="0" smtClean="0"/>
              <a:t>Click the icon to add a map showing the study area – highlight the distance from the community, if applicable</a:t>
            </a:r>
            <a:endParaRPr lang="en-US" dirty="0"/>
          </a:p>
        </p:txBody>
      </p:sp>
    </p:spTree>
    <p:extLst>
      <p:ext uri="{BB962C8B-B14F-4D97-AF65-F5344CB8AC3E}">
        <p14:creationId xmlns:p14="http://schemas.microsoft.com/office/powerpoint/2010/main" val="38216779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6" name="Rounded Rectangle 5"/>
          <p:cNvSpPr/>
          <p:nvPr userDrawn="1"/>
        </p:nvSpPr>
        <p:spPr>
          <a:xfrm>
            <a:off x="405109" y="445626"/>
            <a:ext cx="8306809" cy="5966637"/>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7" name="Picture Placeholder 9"/>
          <p:cNvSpPr>
            <a:spLocks noGrp="1"/>
          </p:cNvSpPr>
          <p:nvPr>
            <p:ph type="pic" sz="quarter" idx="10" hasCustomPrompt="1"/>
          </p:nvPr>
        </p:nvSpPr>
        <p:spPr>
          <a:xfrm>
            <a:off x="533400" y="1066800"/>
            <a:ext cx="8077200" cy="3429000"/>
          </a:xfrm>
        </p:spPr>
        <p:txBody>
          <a:bodyPr>
            <a:normAutofit/>
          </a:bodyPr>
          <a:lstStyle>
            <a:lvl1pPr marL="0" indent="0">
              <a:buNone/>
              <a:defRPr sz="2000"/>
            </a:lvl1pPr>
          </a:lstStyle>
          <a:p>
            <a:r>
              <a:rPr lang="en-US" sz="2000" dirty="0" smtClean="0"/>
              <a:t>Click the icon to add a picture of a sampling event</a:t>
            </a:r>
            <a:endParaRPr lang="en-US" dirty="0"/>
          </a:p>
        </p:txBody>
      </p:sp>
      <p:sp>
        <p:nvSpPr>
          <p:cNvPr id="8" name="Text Placeholder 11"/>
          <p:cNvSpPr>
            <a:spLocks noGrp="1"/>
          </p:cNvSpPr>
          <p:nvPr>
            <p:ph type="body" sz="quarter" idx="11" hasCustomPrompt="1"/>
          </p:nvPr>
        </p:nvSpPr>
        <p:spPr>
          <a:xfrm>
            <a:off x="533400" y="4572000"/>
            <a:ext cx="8077200" cy="1752600"/>
          </a:xfrm>
        </p:spPr>
        <p:txBody>
          <a:bodyPr>
            <a:normAutofit/>
          </a:bodyPr>
          <a:lstStyle>
            <a:lvl1pPr marL="274320" indent="-274320" eaLnBrk="1" fontAlgn="auto" hangingPunct="1">
              <a:spcAft>
                <a:spcPts val="0"/>
              </a:spcAft>
              <a:buFont typeface="Wingdings"/>
              <a:buChar char=""/>
              <a:defRPr sz="2000"/>
            </a:lvl1pPr>
          </a:lstStyle>
          <a:p>
            <a:pPr marL="274320" indent="-274320" eaLnBrk="1" fontAlgn="auto" hangingPunct="1">
              <a:spcAft>
                <a:spcPts val="0"/>
              </a:spcAft>
              <a:buFont typeface="Wingdings"/>
              <a:buChar char=""/>
              <a:defRPr/>
            </a:pPr>
            <a:r>
              <a:rPr lang="en-US" spc="-80" dirty="0" smtClean="0">
                <a:solidFill>
                  <a:srgbClr val="000000"/>
                </a:solidFill>
                <a:ea typeface="+mn-ea"/>
              </a:rPr>
              <a:t>When was the information gathered?</a:t>
            </a:r>
          </a:p>
          <a:p>
            <a:pPr marL="274320" indent="-274320" eaLnBrk="1" fontAlgn="auto" hangingPunct="1">
              <a:spcAft>
                <a:spcPts val="0"/>
              </a:spcAft>
              <a:buFont typeface="Wingdings"/>
              <a:buChar char=""/>
              <a:defRPr/>
            </a:pPr>
            <a:r>
              <a:rPr lang="en-US" dirty="0" smtClean="0">
                <a:solidFill>
                  <a:srgbClr val="000000"/>
                </a:solidFill>
                <a:ea typeface="+mn-ea"/>
              </a:rPr>
              <a:t>What was the data collection schedule?</a:t>
            </a:r>
          </a:p>
          <a:p>
            <a:pPr marL="274320" indent="-274320" eaLnBrk="1" fontAlgn="auto" hangingPunct="1">
              <a:spcAft>
                <a:spcPts val="0"/>
              </a:spcAft>
              <a:buFont typeface="Wingdings"/>
              <a:buChar char=""/>
              <a:defRPr/>
            </a:pPr>
            <a:r>
              <a:rPr lang="en-US" dirty="0" smtClean="0">
                <a:solidFill>
                  <a:srgbClr val="000000"/>
                </a:solidFill>
                <a:ea typeface="+mn-ea"/>
              </a:rPr>
              <a:t> Why was data collected this way?</a:t>
            </a:r>
            <a:endParaRPr lang="en-US" dirty="0">
              <a:solidFill>
                <a:srgbClr val="000000"/>
              </a:solidFill>
              <a:ea typeface="+mn-ea"/>
            </a:endParaRPr>
          </a:p>
        </p:txBody>
      </p:sp>
      <p:sp>
        <p:nvSpPr>
          <p:cNvPr id="9" name="Title 15"/>
          <p:cNvSpPr>
            <a:spLocks noGrp="1"/>
          </p:cNvSpPr>
          <p:nvPr>
            <p:ph type="title" hasCustomPrompt="1"/>
          </p:nvPr>
        </p:nvSpPr>
        <p:spPr>
          <a:xfrm>
            <a:off x="672313" y="445626"/>
            <a:ext cx="7772400" cy="609600"/>
          </a:xfrm>
        </p:spPr>
        <p:txBody>
          <a:bodyPr>
            <a:normAutofit/>
          </a:bodyPr>
          <a:lstStyle>
            <a:lvl1pPr algn="ctr">
              <a:defRPr sz="2600" cap="small" baseline="0">
                <a:solidFill>
                  <a:schemeClr val="accent1">
                    <a:lumMod val="75000"/>
                  </a:schemeClr>
                </a:solidFill>
              </a:defRPr>
            </a:lvl1pPr>
          </a:lstStyle>
          <a:p>
            <a:r>
              <a:rPr lang="en-US" dirty="0" smtClean="0"/>
              <a:t>When Did the Research Take Place?</a:t>
            </a:r>
            <a:endParaRPr lang="en-US" dirty="0"/>
          </a:p>
        </p:txBody>
      </p:sp>
    </p:spTree>
    <p:extLst>
      <p:ext uri="{BB962C8B-B14F-4D97-AF65-F5344CB8AC3E}">
        <p14:creationId xmlns:p14="http://schemas.microsoft.com/office/powerpoint/2010/main" val="41963992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6" name="Rounded Rectangle 5"/>
          <p:cNvSpPr/>
          <p:nvPr userDrawn="1"/>
        </p:nvSpPr>
        <p:spPr>
          <a:xfrm>
            <a:off x="381000" y="381000"/>
            <a:ext cx="8382000" cy="5966637"/>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7" name="Title 1"/>
          <p:cNvSpPr>
            <a:spLocks noGrp="1"/>
          </p:cNvSpPr>
          <p:nvPr>
            <p:ph type="title" hasCustomPrompt="1"/>
          </p:nvPr>
        </p:nvSpPr>
        <p:spPr>
          <a:xfrm>
            <a:off x="762000" y="1066800"/>
            <a:ext cx="3276600" cy="914400"/>
          </a:xfrm>
        </p:spPr>
        <p:txBody>
          <a:bodyPr anchor="b">
            <a:noAutofit/>
          </a:bodyPr>
          <a:lstStyle>
            <a:lvl1pPr algn="l">
              <a:buNone/>
              <a:defRPr sz="2600" b="1" cap="small" baseline="0">
                <a:solidFill>
                  <a:schemeClr val="accent1">
                    <a:lumMod val="75000"/>
                  </a:schemeClr>
                </a:solidFill>
              </a:defRPr>
            </a:lvl1pPr>
            <a:extLst/>
          </a:lstStyle>
          <a:p>
            <a:r>
              <a:rPr kumimoji="0" lang="en-US" dirty="0" smtClean="0"/>
              <a:t>How Was it Done?</a:t>
            </a:r>
            <a:endParaRPr kumimoji="0" lang="en-US" dirty="0"/>
          </a:p>
        </p:txBody>
      </p:sp>
      <p:sp>
        <p:nvSpPr>
          <p:cNvPr id="8" name="Text Placeholder 2"/>
          <p:cNvSpPr>
            <a:spLocks noGrp="1"/>
          </p:cNvSpPr>
          <p:nvPr>
            <p:ph type="body" idx="2"/>
          </p:nvPr>
        </p:nvSpPr>
        <p:spPr>
          <a:xfrm>
            <a:off x="4267200" y="1066800"/>
            <a:ext cx="4191000" cy="5105400"/>
          </a:xfrm>
        </p:spPr>
        <p:txBody>
          <a:bodyPr lIns="91440">
            <a:normAutofit/>
          </a:bodyPr>
          <a:lstStyle>
            <a:lvl1pPr marL="274320" marR="18288" indent="-274320" eaLnBrk="1" fontAlgn="auto" hangingPunct="1">
              <a:spcBef>
                <a:spcPts val="0"/>
              </a:spcBef>
              <a:spcAft>
                <a:spcPts val="0"/>
              </a:spcAft>
              <a:buFont typeface="Wingdings"/>
              <a:buChar char=""/>
              <a:defRPr sz="20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marL="274320" indent="-274320" eaLnBrk="1" fontAlgn="auto" hangingPunct="1">
              <a:spcAft>
                <a:spcPts val="0"/>
              </a:spcAft>
              <a:buFont typeface="Wingdings"/>
              <a:buChar char=""/>
              <a:defRPr/>
            </a:pPr>
            <a:endParaRPr lang="en-US" spc="-80" dirty="0" smtClean="0">
              <a:solidFill>
                <a:srgbClr val="000000"/>
              </a:solidFill>
              <a:ea typeface="+mn-ea"/>
            </a:endParaRPr>
          </a:p>
          <a:p>
            <a:pPr marL="274320" indent="-274320" eaLnBrk="1" fontAlgn="auto" hangingPunct="1">
              <a:spcAft>
                <a:spcPts val="0"/>
              </a:spcAft>
              <a:buFont typeface="Wingdings"/>
              <a:buChar char=""/>
              <a:defRPr/>
            </a:pPr>
            <a:r>
              <a:rPr lang="en-US" spc="-80" dirty="0" smtClean="0">
                <a:solidFill>
                  <a:srgbClr val="000000"/>
                </a:solidFill>
                <a:ea typeface="+mn-ea"/>
              </a:rPr>
              <a:t>How was the information gathered and analyzed (</a:t>
            </a:r>
            <a:r>
              <a:rPr lang="en-US" spc="-80" dirty="0" err="1" smtClean="0">
                <a:solidFill>
                  <a:srgbClr val="000000"/>
                </a:solidFill>
                <a:ea typeface="+mn-ea"/>
              </a:rPr>
              <a:t>eg</a:t>
            </a:r>
            <a:r>
              <a:rPr lang="en-US" spc="-80" dirty="0" smtClean="0">
                <a:solidFill>
                  <a:srgbClr val="000000"/>
                </a:solidFill>
                <a:ea typeface="+mn-ea"/>
              </a:rPr>
              <a:t>. methods, equipment)?</a:t>
            </a:r>
          </a:p>
          <a:p>
            <a:pPr marL="274320" indent="-274320" eaLnBrk="1" fontAlgn="auto" hangingPunct="1">
              <a:spcAft>
                <a:spcPts val="0"/>
              </a:spcAft>
              <a:buFont typeface="Wingdings"/>
              <a:buChar char=""/>
              <a:defRPr/>
            </a:pPr>
            <a:endParaRPr lang="en-US" spc="-80" dirty="0" smtClean="0">
              <a:solidFill>
                <a:srgbClr val="000000"/>
              </a:solidFill>
              <a:ea typeface="+mn-ea"/>
            </a:endParaRPr>
          </a:p>
          <a:p>
            <a:pPr marL="274320" indent="-274320" eaLnBrk="1" fontAlgn="auto" hangingPunct="1">
              <a:spcAft>
                <a:spcPts val="0"/>
              </a:spcAft>
              <a:buFont typeface="Wingdings"/>
              <a:buChar char=""/>
              <a:defRPr/>
            </a:pPr>
            <a:r>
              <a:rPr lang="en-US" dirty="0" smtClean="0">
                <a:solidFill>
                  <a:srgbClr val="000000"/>
                </a:solidFill>
                <a:ea typeface="+mn-ea"/>
              </a:rPr>
              <a:t>How was the community involved in collecting/analyzing data (if applicable)?</a:t>
            </a:r>
          </a:p>
          <a:p>
            <a:pPr marL="274320" indent="-274320" eaLnBrk="1" fontAlgn="auto" hangingPunct="1">
              <a:spcAft>
                <a:spcPts val="0"/>
              </a:spcAft>
              <a:buFont typeface="Wingdings"/>
              <a:buChar char=""/>
              <a:defRPr/>
            </a:pPr>
            <a:endParaRPr lang="en-US" dirty="0" smtClean="0">
              <a:solidFill>
                <a:srgbClr val="000000"/>
              </a:solidFill>
              <a:ea typeface="+mn-ea"/>
            </a:endParaRPr>
          </a:p>
          <a:p>
            <a:pPr marL="274320" indent="-274320" eaLnBrk="1" fontAlgn="auto" hangingPunct="1">
              <a:spcAft>
                <a:spcPts val="0"/>
              </a:spcAft>
              <a:buFont typeface="Wingdings"/>
              <a:buChar char=""/>
              <a:defRPr/>
            </a:pPr>
            <a:r>
              <a:rPr lang="en-US" spc="-80" dirty="0" smtClean="0">
                <a:solidFill>
                  <a:srgbClr val="000000"/>
                </a:solidFill>
                <a:ea typeface="+mn-ea"/>
              </a:rPr>
              <a:t>How was local and traditional knowledge included (if applicable)?</a:t>
            </a:r>
            <a:endParaRPr lang="en-US" spc="-80" dirty="0">
              <a:solidFill>
                <a:srgbClr val="000000"/>
              </a:solidFill>
              <a:ea typeface="+mn-ea"/>
            </a:endParaRPr>
          </a:p>
        </p:txBody>
      </p:sp>
      <p:sp>
        <p:nvSpPr>
          <p:cNvPr id="9" name="Picture Placeholder 8"/>
          <p:cNvSpPr>
            <a:spLocks noGrp="1"/>
          </p:cNvSpPr>
          <p:nvPr>
            <p:ph type="pic" sz="quarter" idx="13" hasCustomPrompt="1"/>
          </p:nvPr>
        </p:nvSpPr>
        <p:spPr>
          <a:xfrm>
            <a:off x="762000" y="2057400"/>
            <a:ext cx="3276600" cy="4114800"/>
          </a:xfrm>
        </p:spPr>
        <p:txBody>
          <a:bodyPr>
            <a:normAutofit/>
          </a:bodyPr>
          <a:lstStyle>
            <a:lvl1pPr marL="0" indent="0">
              <a:buNone/>
              <a:defRPr sz="2000" baseline="0"/>
            </a:lvl1pPr>
          </a:lstStyle>
          <a:p>
            <a:r>
              <a:rPr lang="en-US" sz="2000" dirty="0" smtClean="0"/>
              <a:t>Click the icon to add a relevant picture</a:t>
            </a:r>
            <a:endParaRPr lang="en-US" dirty="0"/>
          </a:p>
        </p:txBody>
      </p:sp>
    </p:spTree>
    <p:extLst>
      <p:ext uri="{BB962C8B-B14F-4D97-AF65-F5344CB8AC3E}">
        <p14:creationId xmlns:p14="http://schemas.microsoft.com/office/powerpoint/2010/main" val="34765870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pPr eaLnBrk="1" latinLnBrk="0" hangingPunct="1"/>
            <a:fld id="{544213AF-26F6-41FA-8D85-E2C5388D6E58}" type="datetimeFigureOut">
              <a:rPr lang="en-US" smtClean="0"/>
              <a:pPr eaLnBrk="1" latinLnBrk="0" hangingPunct="1"/>
              <a:t>2/11/2014</a:t>
            </a:fld>
            <a:endParaRPr lang="en-US" sz="1000" dirty="0">
              <a:solidFill>
                <a:schemeClr val="tx1"/>
              </a:solidFill>
            </a:endParaRPr>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pPr algn="r" eaLnBrk="1" latinLnBrk="0" hangingPunct="1"/>
            <a:endParaRPr kumimoji="0" lang="en-US" sz="1000" dirty="0">
              <a:solidFill>
                <a:schemeClr val="tx1"/>
              </a:solidFill>
            </a:endParaRPr>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D5BBC35B-A44B-4119-B8DA-DE9E3DFADA20}" type="slidenum">
              <a:rPr kumimoji="0" lang="en-US" smtClean="0"/>
              <a:pPr eaLnBrk="1" latinLnBrk="0" hangingPunct="1"/>
              <a:t>‹#›</a:t>
            </a:fld>
            <a:endParaRPr kumimoji="0" lang="en-US" sz="1000" b="0">
              <a:solidFill>
                <a:schemeClr val="tx1"/>
              </a:solidFill>
            </a:endParaRPr>
          </a:p>
        </p:txBody>
      </p:sp>
    </p:spTree>
  </p:cSld>
  <p:clrMap bg1="lt1" tx1="dk1" bg2="lt2" tx2="dk2" accent1="accent1" accent2="accent2" accent3="accent3" accent4="accent4" accent5="accent5" accent6="accent6" hlink="hlink" folHlink="folHlink"/>
  <p:sldLayoutIdLst>
    <p:sldLayoutId id="2147483726" r:id="rId1"/>
    <p:sldLayoutId id="2147483721" r:id="rId2"/>
    <p:sldLayoutId id="2147483723" r:id="rId3"/>
    <p:sldLayoutId id="2147483728" r:id="rId4"/>
    <p:sldLayoutId id="2147483722" r:id="rId5"/>
    <p:sldLayoutId id="2147483731" r:id="rId6"/>
    <p:sldLayoutId id="2147483732" r:id="rId7"/>
    <p:sldLayoutId id="2147483734" r:id="rId8"/>
    <p:sldLayoutId id="2147483733" r:id="rId9"/>
    <p:sldLayoutId id="2147483735" r:id="rId10"/>
    <p:sldLayoutId id="2147483736" r:id="rId11"/>
    <p:sldLayoutId id="2147483737" r:id="rId12"/>
    <p:sldLayoutId id="2147483730" r:id="rId13"/>
    <p:sldLayoutId id="2147483738" r:id="rId14"/>
    <p:sldLayoutId id="2147483739" r:id="rId15"/>
    <p:sldLayoutId id="2147483740" r:id="rId16"/>
    <p:sldLayoutId id="2147483741" r:id="rId17"/>
    <p:sldLayoutId id="2147483742" r:id="rId18"/>
    <p:sldLayoutId id="2147483743" r:id="rId19"/>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Instructions</a:t>
            </a:r>
            <a:endParaRPr lang="en-US" dirty="0"/>
          </a:p>
        </p:txBody>
      </p:sp>
      <p:sp>
        <p:nvSpPr>
          <p:cNvPr id="3" name="Text Placeholder 2"/>
          <p:cNvSpPr>
            <a:spLocks noGrp="1"/>
          </p:cNvSpPr>
          <p:nvPr>
            <p:ph type="body" sz="quarter" idx="13"/>
          </p:nvPr>
        </p:nvSpPr>
        <p:spPr/>
        <p:txBody>
          <a:bodyPr>
            <a:normAutofit/>
          </a:bodyPr>
          <a:lstStyle/>
          <a:p>
            <a:r>
              <a:rPr lang="en-US" altLang="en-US" sz="1600" dirty="0"/>
              <a:t>Choose a simple, professional looking </a:t>
            </a:r>
            <a:r>
              <a:rPr lang="en-US" altLang="en-US" sz="1600" dirty="0" err="1"/>
              <a:t>colour</a:t>
            </a:r>
            <a:r>
              <a:rPr lang="en-US" altLang="en-US" sz="1600" dirty="0"/>
              <a:t>, theme, background image and transition between slides.</a:t>
            </a:r>
          </a:p>
          <a:p>
            <a:endParaRPr lang="en-US" altLang="en-US" sz="1600" dirty="0" smtClean="0"/>
          </a:p>
          <a:p>
            <a:r>
              <a:rPr lang="en-US" altLang="en-US" sz="1600" dirty="0" smtClean="0"/>
              <a:t>Limit </a:t>
            </a:r>
            <a:r>
              <a:rPr lang="en-US" altLang="en-US" sz="1600" dirty="0"/>
              <a:t>the content of each slide to a few </a:t>
            </a:r>
            <a:r>
              <a:rPr lang="en-US" altLang="en-US" sz="1600" dirty="0" smtClean="0"/>
              <a:t>plain language bullet </a:t>
            </a:r>
            <a:r>
              <a:rPr lang="en-US" altLang="en-US" sz="1600" dirty="0"/>
              <a:t>points with a visual (such as a photo or a map) and expand while you’re presenting.</a:t>
            </a:r>
          </a:p>
          <a:p>
            <a:endParaRPr lang="en-US" altLang="en-US" sz="1600" dirty="0" smtClean="0"/>
          </a:p>
          <a:p>
            <a:r>
              <a:rPr lang="en-US" altLang="en-US" sz="1600" dirty="0" smtClean="0"/>
              <a:t>Fonts </a:t>
            </a:r>
            <a:r>
              <a:rPr lang="en-US" altLang="en-US" sz="1600" dirty="0"/>
              <a:t>should be simple and easy to read from the audience’s viewpoint. Stay away from novelty font. </a:t>
            </a:r>
          </a:p>
          <a:p>
            <a:endParaRPr lang="en-US" sz="1600" dirty="0" smtClean="0"/>
          </a:p>
          <a:p>
            <a:endParaRPr lang="en-US" sz="1600" dirty="0"/>
          </a:p>
          <a:p>
            <a:endParaRPr lang="en-US" sz="1600" dirty="0" smtClean="0"/>
          </a:p>
          <a:p>
            <a:r>
              <a:rPr lang="en-US" sz="1600" b="1" dirty="0" smtClean="0"/>
              <a:t>**Delete this slide before presenting**</a:t>
            </a:r>
            <a:endParaRPr lang="en-US" sz="1600" b="1" dirty="0"/>
          </a:p>
          <a:p>
            <a:endParaRPr lang="en-US" sz="1600" dirty="0" smtClean="0"/>
          </a:p>
          <a:p>
            <a:endParaRPr lang="en-US" sz="1600" dirty="0"/>
          </a:p>
          <a:p>
            <a:endParaRPr lang="en-US" sz="1600" dirty="0" smtClean="0"/>
          </a:p>
          <a:p>
            <a:endParaRPr lang="en-US" sz="1600" dirty="0"/>
          </a:p>
          <a:p>
            <a:endParaRPr lang="en-US" sz="1600" dirty="0"/>
          </a:p>
        </p:txBody>
      </p:sp>
      <p:sp>
        <p:nvSpPr>
          <p:cNvPr id="4" name="Text Placeholder 3"/>
          <p:cNvSpPr>
            <a:spLocks noGrp="1"/>
          </p:cNvSpPr>
          <p:nvPr>
            <p:ph type="body" sz="quarter" idx="14"/>
          </p:nvPr>
        </p:nvSpPr>
        <p:spPr/>
        <p:txBody>
          <a:bodyPr>
            <a:normAutofit fontScale="55000" lnSpcReduction="20000"/>
          </a:bodyPr>
          <a:lstStyle/>
          <a:p>
            <a:pPr marL="0" indent="0" algn="ctr">
              <a:buNone/>
            </a:pPr>
            <a:r>
              <a:rPr lang="en-US" sz="2500" dirty="0"/>
              <a:t>This PowerPoint template is designed to guide researchers who are presenting their research results to community members, policy makers and media representatives. </a:t>
            </a:r>
            <a:r>
              <a:rPr lang="en-US" sz="2500" dirty="0" smtClean="0"/>
              <a:t>Please fill </a:t>
            </a:r>
            <a:r>
              <a:rPr lang="en-US" sz="2500" dirty="0"/>
              <a:t>out the template to ensure your presentation is easy to understand, interesting and provides the most valuable information to your audience. </a:t>
            </a:r>
          </a:p>
          <a:p>
            <a:endParaRPr lang="en-US" b="1" dirty="0"/>
          </a:p>
        </p:txBody>
      </p:sp>
    </p:spTree>
    <p:extLst>
      <p:ext uri="{BB962C8B-B14F-4D97-AF65-F5344CB8AC3E}">
        <p14:creationId xmlns:p14="http://schemas.microsoft.com/office/powerpoint/2010/main" val="28258098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Picture Placeholder 2"/>
          <p:cNvSpPr>
            <a:spLocks noGrp="1"/>
          </p:cNvSpPr>
          <p:nvPr>
            <p:ph type="pic" sz="quarter" idx="10"/>
          </p:nvPr>
        </p:nvSpPr>
        <p:spPr/>
      </p:sp>
      <p:sp>
        <p:nvSpPr>
          <p:cNvPr id="4" name="Text Placeholder 3"/>
          <p:cNvSpPr>
            <a:spLocks noGrp="1"/>
          </p:cNvSpPr>
          <p:nvPr>
            <p:ph type="body" sz="quarter" idx="11"/>
          </p:nvPr>
        </p:nvSpPr>
        <p:spPr/>
        <p:txBody>
          <a:bodyPr/>
          <a:lstStyle/>
          <a:p>
            <a:pPr>
              <a:defRPr/>
            </a:pPr>
            <a:r>
              <a:rPr lang="en-US" dirty="0">
                <a:solidFill>
                  <a:srgbClr val="000000"/>
                </a:solidFill>
              </a:rPr>
              <a:t>Use a second slide if you have additional findings</a:t>
            </a:r>
          </a:p>
          <a:p>
            <a:pPr>
              <a:defRPr/>
            </a:pPr>
            <a:endParaRPr lang="en-US" dirty="0">
              <a:solidFill>
                <a:srgbClr val="000000"/>
              </a:solidFill>
            </a:endParaRPr>
          </a:p>
          <a:p>
            <a:pPr>
              <a:defRPr/>
            </a:pPr>
            <a:r>
              <a:rPr lang="en-US" dirty="0">
                <a:solidFill>
                  <a:srgbClr val="000000"/>
                </a:solidFill>
              </a:rPr>
              <a:t>Use </a:t>
            </a:r>
            <a:r>
              <a:rPr lang="en-US" dirty="0" smtClean="0">
                <a:solidFill>
                  <a:srgbClr val="000000"/>
                </a:solidFill>
              </a:rPr>
              <a:t>a maximum of four </a:t>
            </a:r>
            <a:r>
              <a:rPr lang="en-US" dirty="0">
                <a:solidFill>
                  <a:srgbClr val="000000"/>
                </a:solidFill>
              </a:rPr>
              <a:t>to five </a:t>
            </a:r>
            <a:r>
              <a:rPr lang="en-US" dirty="0" smtClean="0">
                <a:solidFill>
                  <a:srgbClr val="000000"/>
                </a:solidFill>
              </a:rPr>
              <a:t>bullets</a:t>
            </a:r>
            <a:endParaRPr lang="en-US" dirty="0">
              <a:solidFill>
                <a:srgbClr val="000000"/>
              </a:solidFill>
            </a:endParaRPr>
          </a:p>
          <a:p>
            <a:pPr>
              <a:defRPr/>
            </a:pPr>
            <a:endParaRPr lang="en-US" dirty="0">
              <a:solidFill>
                <a:srgbClr val="000000"/>
              </a:solidFill>
            </a:endParaRPr>
          </a:p>
          <a:p>
            <a:pPr>
              <a:defRPr/>
            </a:pPr>
            <a:r>
              <a:rPr lang="en-US" dirty="0">
                <a:solidFill>
                  <a:srgbClr val="000000"/>
                </a:solidFill>
              </a:rPr>
              <a:t>One </a:t>
            </a:r>
            <a:r>
              <a:rPr lang="en-US" dirty="0" smtClean="0">
                <a:solidFill>
                  <a:srgbClr val="000000"/>
                </a:solidFill>
              </a:rPr>
              <a:t>points </a:t>
            </a:r>
            <a:r>
              <a:rPr lang="en-US" dirty="0">
                <a:solidFill>
                  <a:srgbClr val="000000"/>
                </a:solidFill>
              </a:rPr>
              <a:t>per bullet</a:t>
            </a:r>
          </a:p>
          <a:p>
            <a:pPr>
              <a:defRPr/>
            </a:pPr>
            <a:endParaRPr lang="en-US" dirty="0">
              <a:solidFill>
                <a:srgbClr val="000000"/>
              </a:solidFill>
            </a:endParaRPr>
          </a:p>
          <a:p>
            <a:pPr>
              <a:defRPr/>
            </a:pPr>
            <a:r>
              <a:rPr lang="en-US" dirty="0">
                <a:solidFill>
                  <a:srgbClr val="000000"/>
                </a:solidFill>
              </a:rPr>
              <a:t>Explain how the results link to </a:t>
            </a:r>
            <a:r>
              <a:rPr lang="en-US" dirty="0" smtClean="0">
                <a:solidFill>
                  <a:srgbClr val="000000"/>
                </a:solidFill>
              </a:rPr>
              <a:t>traditional knowledge</a:t>
            </a:r>
            <a:r>
              <a:rPr lang="en-US" dirty="0" smtClean="0">
                <a:solidFill>
                  <a:srgbClr val="000000"/>
                </a:solidFill>
              </a:rPr>
              <a:t> </a:t>
            </a:r>
            <a:r>
              <a:rPr lang="en-US" b="1" dirty="0">
                <a:solidFill>
                  <a:srgbClr val="000000"/>
                </a:solidFill>
              </a:rPr>
              <a:t>ONLY </a:t>
            </a:r>
            <a:r>
              <a:rPr lang="en-US" dirty="0">
                <a:solidFill>
                  <a:srgbClr val="000000"/>
                </a:solidFill>
              </a:rPr>
              <a:t>if you directly involved </a:t>
            </a:r>
            <a:r>
              <a:rPr lang="en-US" dirty="0" smtClean="0">
                <a:solidFill>
                  <a:srgbClr val="000000"/>
                </a:solidFill>
              </a:rPr>
              <a:t>traditional knowledge </a:t>
            </a:r>
            <a:r>
              <a:rPr lang="en-US" dirty="0">
                <a:solidFill>
                  <a:srgbClr val="000000"/>
                </a:solidFill>
              </a:rPr>
              <a:t>holders in the process</a:t>
            </a:r>
          </a:p>
        </p:txBody>
      </p:sp>
    </p:spTree>
    <p:extLst>
      <p:ext uri="{BB962C8B-B14F-4D97-AF65-F5344CB8AC3E}">
        <p14:creationId xmlns:p14="http://schemas.microsoft.com/office/powerpoint/2010/main" val="16857616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609600" y="1600200"/>
            <a:ext cx="4419600" cy="4648200"/>
          </a:xfrm>
        </p:spPr>
        <p:txBody>
          <a:bodyPr/>
          <a:lstStyle/>
          <a:p>
            <a:pPr marL="274320" indent="-274320">
              <a:buFont typeface="Wingdings"/>
              <a:buChar char=""/>
              <a:defRPr/>
            </a:pPr>
            <a:r>
              <a:rPr lang="en-US" dirty="0">
                <a:solidFill>
                  <a:srgbClr val="000000"/>
                </a:solidFill>
              </a:rPr>
              <a:t>Use two or three concise bullets</a:t>
            </a:r>
          </a:p>
          <a:p>
            <a:pPr>
              <a:defRPr/>
            </a:pPr>
            <a:endParaRPr lang="en-US" sz="2200" dirty="0">
              <a:solidFill>
                <a:srgbClr val="000000"/>
              </a:solidFill>
            </a:endParaRPr>
          </a:p>
          <a:p>
            <a:pPr>
              <a:defRPr/>
            </a:pPr>
            <a:r>
              <a:rPr lang="en-US" sz="2200" dirty="0">
                <a:solidFill>
                  <a:srgbClr val="000000"/>
                </a:solidFill>
              </a:rPr>
              <a:t>Why are the results </a:t>
            </a:r>
            <a:r>
              <a:rPr lang="en-US" sz="2200" dirty="0" smtClean="0">
                <a:solidFill>
                  <a:srgbClr val="000000"/>
                </a:solidFill>
              </a:rPr>
              <a:t>important </a:t>
            </a:r>
            <a:r>
              <a:rPr lang="en-US" sz="2200" dirty="0">
                <a:solidFill>
                  <a:srgbClr val="000000"/>
                </a:solidFill>
              </a:rPr>
              <a:t>to:</a:t>
            </a:r>
          </a:p>
          <a:p>
            <a:pPr>
              <a:defRPr/>
            </a:pPr>
            <a:endParaRPr lang="en-US" sz="2200" dirty="0">
              <a:solidFill>
                <a:srgbClr val="000000"/>
              </a:solidFill>
            </a:endParaRPr>
          </a:p>
          <a:p>
            <a:pPr lvl="1">
              <a:defRPr/>
            </a:pPr>
            <a:r>
              <a:rPr lang="en-US" sz="2200" dirty="0">
                <a:solidFill>
                  <a:srgbClr val="000000"/>
                </a:solidFill>
              </a:rPr>
              <a:t>Community partners? </a:t>
            </a:r>
          </a:p>
          <a:p>
            <a:pPr lvl="1">
              <a:defRPr/>
            </a:pPr>
            <a:r>
              <a:rPr lang="en-US" sz="2200" dirty="0">
                <a:solidFill>
                  <a:srgbClr val="000000"/>
                </a:solidFill>
              </a:rPr>
              <a:t>Community livelihoods?</a:t>
            </a:r>
          </a:p>
          <a:p>
            <a:pPr lvl="1">
              <a:defRPr/>
            </a:pPr>
            <a:r>
              <a:rPr lang="en-US" sz="2200" dirty="0">
                <a:solidFill>
                  <a:srgbClr val="000000"/>
                </a:solidFill>
              </a:rPr>
              <a:t>Community concerns?</a:t>
            </a:r>
          </a:p>
          <a:p>
            <a:endParaRPr lang="en-US" dirty="0"/>
          </a:p>
        </p:txBody>
      </p:sp>
      <p:sp>
        <p:nvSpPr>
          <p:cNvPr id="3" name="Text Placeholder 2"/>
          <p:cNvSpPr>
            <a:spLocks noGrp="1"/>
          </p:cNvSpPr>
          <p:nvPr>
            <p:ph type="body" idx="1"/>
          </p:nvPr>
        </p:nvSpPr>
        <p:spPr/>
        <p:txBody>
          <a:bodyPr/>
          <a:lstStyle/>
          <a:p>
            <a:endParaRPr lang="en-US"/>
          </a:p>
        </p:txBody>
      </p:sp>
      <p:sp>
        <p:nvSpPr>
          <p:cNvPr id="4" name="Picture Placeholder 3"/>
          <p:cNvSpPr>
            <a:spLocks noGrp="1"/>
          </p:cNvSpPr>
          <p:nvPr>
            <p:ph type="pic" sz="quarter" idx="11"/>
          </p:nvPr>
        </p:nvSpPr>
        <p:spPr/>
      </p:sp>
    </p:spTree>
    <p:extLst>
      <p:ext uri="{BB962C8B-B14F-4D97-AF65-F5344CB8AC3E}">
        <p14:creationId xmlns:p14="http://schemas.microsoft.com/office/powerpoint/2010/main" val="5045869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Picture Placeholder 2"/>
          <p:cNvSpPr>
            <a:spLocks noGrp="1"/>
          </p:cNvSpPr>
          <p:nvPr>
            <p:ph type="pic" sz="quarter" idx="10"/>
          </p:nvPr>
        </p:nvSpPr>
        <p:spPr/>
      </p:sp>
      <p:sp>
        <p:nvSpPr>
          <p:cNvPr id="4" name="Text Placeholder 3"/>
          <p:cNvSpPr>
            <a:spLocks noGrp="1"/>
          </p:cNvSpPr>
          <p:nvPr>
            <p:ph type="body" sz="quarter" idx="11"/>
          </p:nvPr>
        </p:nvSpPr>
        <p:spPr/>
        <p:txBody>
          <a:bodyPr/>
          <a:lstStyle/>
          <a:p>
            <a:endParaRPr lang="en-US" altLang="en-US" dirty="0">
              <a:solidFill>
                <a:srgbClr val="000000"/>
              </a:solidFill>
            </a:endParaRPr>
          </a:p>
          <a:p>
            <a:pPr>
              <a:defRPr/>
            </a:pPr>
            <a:r>
              <a:rPr lang="en-US" dirty="0">
                <a:solidFill>
                  <a:srgbClr val="000000"/>
                </a:solidFill>
              </a:rPr>
              <a:t>Use two slides</a:t>
            </a:r>
          </a:p>
          <a:p>
            <a:pPr>
              <a:defRPr/>
            </a:pPr>
            <a:endParaRPr lang="en-US" dirty="0">
              <a:solidFill>
                <a:srgbClr val="000000"/>
              </a:solidFill>
            </a:endParaRPr>
          </a:p>
          <a:p>
            <a:pPr>
              <a:defRPr/>
            </a:pPr>
            <a:r>
              <a:rPr lang="en-US" dirty="0">
                <a:solidFill>
                  <a:srgbClr val="000000"/>
                </a:solidFill>
              </a:rPr>
              <a:t>Include timelines</a:t>
            </a:r>
          </a:p>
          <a:p>
            <a:pPr>
              <a:defRPr/>
            </a:pPr>
            <a:endParaRPr lang="en-US" dirty="0">
              <a:solidFill>
                <a:srgbClr val="000000"/>
              </a:solidFill>
            </a:endParaRPr>
          </a:p>
          <a:p>
            <a:pPr>
              <a:defRPr/>
            </a:pPr>
            <a:r>
              <a:rPr lang="en-US" dirty="0">
                <a:solidFill>
                  <a:srgbClr val="000000"/>
                </a:solidFill>
              </a:rPr>
              <a:t>What are the next steps for this study and/or findings?</a:t>
            </a:r>
          </a:p>
          <a:p>
            <a:pPr>
              <a:defRPr/>
            </a:pPr>
            <a:endParaRPr lang="en-US" dirty="0">
              <a:solidFill>
                <a:srgbClr val="000000"/>
              </a:solidFill>
            </a:endParaRPr>
          </a:p>
          <a:p>
            <a:pPr>
              <a:defRPr/>
            </a:pPr>
            <a:r>
              <a:rPr lang="en-US" dirty="0">
                <a:solidFill>
                  <a:srgbClr val="000000"/>
                </a:solidFill>
              </a:rPr>
              <a:t>How will the community be involved in next steps (if applicable)?</a:t>
            </a:r>
          </a:p>
          <a:p>
            <a:endParaRPr lang="en-US" dirty="0"/>
          </a:p>
        </p:txBody>
      </p:sp>
    </p:spTree>
    <p:extLst>
      <p:ext uri="{BB962C8B-B14F-4D97-AF65-F5344CB8AC3E}">
        <p14:creationId xmlns:p14="http://schemas.microsoft.com/office/powerpoint/2010/main" val="2796543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p:cNvSpPr>
            <a:spLocks noGrp="1"/>
          </p:cNvSpPr>
          <p:nvPr>
            <p:ph type="pic" sz="quarter" idx="10"/>
          </p:nvPr>
        </p:nvSpPr>
        <p:spPr/>
      </p:sp>
      <p:sp>
        <p:nvSpPr>
          <p:cNvPr id="3" name="Text Placeholder 2"/>
          <p:cNvSpPr>
            <a:spLocks noGrp="1"/>
          </p:cNvSpPr>
          <p:nvPr>
            <p:ph type="body" sz="quarter" idx="11"/>
          </p:nvPr>
        </p:nvSpPr>
        <p:spPr/>
        <p:txBody>
          <a:bodyPr/>
          <a:lstStyle/>
          <a:p>
            <a:r>
              <a:rPr lang="en-US" altLang="en-US" dirty="0">
                <a:solidFill>
                  <a:srgbClr val="000000"/>
                </a:solidFill>
              </a:rPr>
              <a:t>How do the results </a:t>
            </a:r>
            <a:r>
              <a:rPr lang="en-US" altLang="en-US" dirty="0" smtClean="0">
                <a:solidFill>
                  <a:srgbClr val="000000"/>
                </a:solidFill>
              </a:rPr>
              <a:t>inform </a:t>
            </a:r>
            <a:r>
              <a:rPr lang="en-US" altLang="en-US" dirty="0">
                <a:solidFill>
                  <a:srgbClr val="000000"/>
                </a:solidFill>
              </a:rPr>
              <a:t>the overall program or adaptive management strategies?</a:t>
            </a:r>
          </a:p>
          <a:p>
            <a:endParaRPr lang="en-US" altLang="en-US" dirty="0">
              <a:solidFill>
                <a:srgbClr val="000000"/>
              </a:solidFill>
            </a:endParaRPr>
          </a:p>
          <a:p>
            <a:r>
              <a:rPr lang="en-US" altLang="en-US" dirty="0">
                <a:solidFill>
                  <a:srgbClr val="000000"/>
                </a:solidFill>
              </a:rPr>
              <a:t>How do the results contribute to other monitoring programs and future research?</a:t>
            </a:r>
          </a:p>
        </p:txBody>
      </p:sp>
      <p:sp>
        <p:nvSpPr>
          <p:cNvPr id="4" name="Title 3"/>
          <p:cNvSpPr>
            <a:spLocks noGrp="1"/>
          </p:cNvSpPr>
          <p:nvPr>
            <p:ph type="title"/>
          </p:nvPr>
        </p:nvSpPr>
        <p:spPr/>
        <p:txBody>
          <a:bodyPr/>
          <a:lstStyle/>
          <a:p>
            <a:endParaRPr lang="en-US"/>
          </a:p>
        </p:txBody>
      </p:sp>
    </p:spTree>
    <p:extLst>
      <p:ext uri="{BB962C8B-B14F-4D97-AF65-F5344CB8AC3E}">
        <p14:creationId xmlns:p14="http://schemas.microsoft.com/office/powerpoint/2010/main" val="11403187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2"/>
          </p:nvPr>
        </p:nvSpPr>
        <p:spPr/>
        <p:txBody>
          <a:bodyPr/>
          <a:lstStyle/>
          <a:p>
            <a:endParaRPr lang="en-US" altLang="en-US" dirty="0">
              <a:solidFill>
                <a:srgbClr val="000000"/>
              </a:solidFill>
            </a:endParaRPr>
          </a:p>
          <a:p>
            <a:r>
              <a:rPr lang="en-US" altLang="en-US" dirty="0">
                <a:solidFill>
                  <a:srgbClr val="000000"/>
                </a:solidFill>
              </a:rPr>
              <a:t>Are there any future meetings about the project or the findings?</a:t>
            </a:r>
          </a:p>
          <a:p>
            <a:endParaRPr lang="en-US" altLang="en-US" sz="1400" dirty="0">
              <a:solidFill>
                <a:srgbClr val="000000"/>
              </a:solidFill>
            </a:endParaRPr>
          </a:p>
          <a:p>
            <a:r>
              <a:rPr lang="en-US" altLang="en-US" sz="1400" dirty="0">
                <a:solidFill>
                  <a:srgbClr val="000000"/>
                </a:solidFill>
              </a:rPr>
              <a:t> </a:t>
            </a:r>
            <a:r>
              <a:rPr lang="en-US" dirty="0"/>
              <a:t>Who can community members contact with questions/comments?</a:t>
            </a:r>
          </a:p>
          <a:p>
            <a:endParaRPr lang="en-US" dirty="0"/>
          </a:p>
          <a:p>
            <a:r>
              <a:rPr lang="en-US" dirty="0"/>
              <a:t>Where can additional information be accessed: websites, contact people, copies of reports, etc.?</a:t>
            </a:r>
          </a:p>
          <a:p>
            <a:endParaRPr lang="en-US" dirty="0"/>
          </a:p>
        </p:txBody>
      </p:sp>
      <p:sp>
        <p:nvSpPr>
          <p:cNvPr id="4" name="Picture Placeholder 3"/>
          <p:cNvSpPr>
            <a:spLocks noGrp="1"/>
          </p:cNvSpPr>
          <p:nvPr>
            <p:ph type="pic" sz="quarter" idx="13"/>
          </p:nvPr>
        </p:nvSpPr>
        <p:spPr/>
      </p:sp>
    </p:spTree>
    <p:extLst>
      <p:ext uri="{BB962C8B-B14F-4D97-AF65-F5344CB8AC3E}">
        <p14:creationId xmlns:p14="http://schemas.microsoft.com/office/powerpoint/2010/main" val="7437260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endParaRPr lang="en-US"/>
          </a:p>
        </p:txBody>
      </p:sp>
      <p:sp>
        <p:nvSpPr>
          <p:cNvPr id="3" name="Picture Placeholder 2"/>
          <p:cNvSpPr>
            <a:spLocks noGrp="1"/>
          </p:cNvSpPr>
          <p:nvPr>
            <p:ph type="pic" sz="quarter" idx="11"/>
          </p:nvPr>
        </p:nvSpPr>
        <p:spPr/>
      </p:sp>
      <p:sp>
        <p:nvSpPr>
          <p:cNvPr id="4" name="Text Placeholder 3"/>
          <p:cNvSpPr>
            <a:spLocks noGrp="1"/>
          </p:cNvSpPr>
          <p:nvPr>
            <p:ph type="body" sz="quarter" idx="12"/>
          </p:nvPr>
        </p:nvSpPr>
        <p:spPr/>
        <p:txBody>
          <a:bodyPr/>
          <a:lstStyle/>
          <a:p>
            <a:pPr lvl="0"/>
            <a:endParaRPr lang="en-US" dirty="0" smtClean="0"/>
          </a:p>
          <a:p>
            <a:pPr lvl="0"/>
            <a:r>
              <a:rPr lang="en-US" dirty="0" smtClean="0"/>
              <a:t>How </a:t>
            </a:r>
            <a:r>
              <a:rPr lang="en-US" dirty="0"/>
              <a:t>can the results of the project affect the way we protect/manage land and water (broadly or specifically)?</a:t>
            </a:r>
          </a:p>
          <a:p>
            <a:pPr lvl="0"/>
            <a:endParaRPr lang="en-US" dirty="0"/>
          </a:p>
          <a:p>
            <a:pPr lvl="0"/>
            <a:r>
              <a:rPr lang="en-US" dirty="0"/>
              <a:t>How does the project fit into other ongoing projects/programs in the area?</a:t>
            </a:r>
          </a:p>
          <a:p>
            <a:endParaRPr lang="en-US" dirty="0"/>
          </a:p>
        </p:txBody>
      </p:sp>
    </p:spTree>
    <p:extLst>
      <p:ext uri="{BB962C8B-B14F-4D97-AF65-F5344CB8AC3E}">
        <p14:creationId xmlns:p14="http://schemas.microsoft.com/office/powerpoint/2010/main" val="480130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p:cNvSpPr>
            <a:spLocks noGrp="1"/>
          </p:cNvSpPr>
          <p:nvPr>
            <p:ph type="pic" sz="quarter" idx="10"/>
          </p:nvPr>
        </p:nvSpPr>
        <p:spPr/>
      </p:sp>
      <p:sp>
        <p:nvSpPr>
          <p:cNvPr id="3" name="Text Placeholder 2"/>
          <p:cNvSpPr>
            <a:spLocks noGrp="1"/>
          </p:cNvSpPr>
          <p:nvPr>
            <p:ph type="body" sz="quarter" idx="11"/>
          </p:nvPr>
        </p:nvSpPr>
        <p:spPr/>
        <p:txBody>
          <a:bodyPr/>
          <a:lstStyle/>
          <a:p>
            <a:pPr>
              <a:defRPr/>
            </a:pPr>
            <a:r>
              <a:rPr lang="en-US" spc="-10" dirty="0" smtClean="0">
                <a:solidFill>
                  <a:srgbClr val="000000"/>
                </a:solidFill>
              </a:rPr>
              <a:t>Acknowledge </a:t>
            </a:r>
            <a:r>
              <a:rPr lang="en-US" spc="-10" dirty="0">
                <a:solidFill>
                  <a:srgbClr val="000000"/>
                </a:solidFill>
              </a:rPr>
              <a:t>any community support you had for the project: time from people or organizations, logistics support, networking assistance, equipment, etc.</a:t>
            </a:r>
          </a:p>
          <a:p>
            <a:pPr>
              <a:defRPr/>
            </a:pPr>
            <a:r>
              <a:rPr lang="en-US" dirty="0">
                <a:solidFill>
                  <a:srgbClr val="000000"/>
                </a:solidFill>
              </a:rPr>
              <a:t> Give special thanks to community groups and people you worked with</a:t>
            </a:r>
          </a:p>
          <a:p>
            <a:pPr>
              <a:defRPr/>
            </a:pPr>
            <a:r>
              <a:rPr lang="en-US" dirty="0">
                <a:solidFill>
                  <a:srgbClr val="000000"/>
                </a:solidFill>
              </a:rPr>
              <a:t> List funding sources, if applicable</a:t>
            </a:r>
            <a:endParaRPr lang="en-US" altLang="en-US" sz="1100" dirty="0">
              <a:solidFill>
                <a:srgbClr val="000000"/>
              </a:solidFill>
            </a:endParaRPr>
          </a:p>
          <a:p>
            <a:endParaRPr lang="en-US" dirty="0"/>
          </a:p>
        </p:txBody>
      </p:sp>
      <p:sp>
        <p:nvSpPr>
          <p:cNvPr id="4" name="Title 3"/>
          <p:cNvSpPr>
            <a:spLocks noGrp="1"/>
          </p:cNvSpPr>
          <p:nvPr>
            <p:ph type="title"/>
          </p:nvPr>
        </p:nvSpPr>
        <p:spPr/>
        <p:txBody>
          <a:bodyPr/>
          <a:lstStyle/>
          <a:p>
            <a:endParaRPr lang="en-US"/>
          </a:p>
        </p:txBody>
      </p:sp>
      <p:sp>
        <p:nvSpPr>
          <p:cNvPr id="5" name="Picture Placeholder 4"/>
          <p:cNvSpPr>
            <a:spLocks noGrp="1"/>
          </p:cNvSpPr>
          <p:nvPr>
            <p:ph type="pic" sz="quarter" idx="12"/>
          </p:nvPr>
        </p:nvSpPr>
        <p:spPr/>
      </p:sp>
      <p:sp>
        <p:nvSpPr>
          <p:cNvPr id="6" name="Picture Placeholder 5"/>
          <p:cNvSpPr>
            <a:spLocks noGrp="1"/>
          </p:cNvSpPr>
          <p:nvPr>
            <p:ph type="pic" sz="quarter" idx="13"/>
          </p:nvPr>
        </p:nvSpPr>
        <p:spPr/>
      </p:sp>
    </p:spTree>
    <p:extLst>
      <p:ext uri="{BB962C8B-B14F-4D97-AF65-F5344CB8AC3E}">
        <p14:creationId xmlns:p14="http://schemas.microsoft.com/office/powerpoint/2010/main" val="19956683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Project Title </a:t>
            </a:r>
            <a:r>
              <a:rPr lang="en-US" sz="3000" dirty="0" smtClean="0"/>
              <a:t>(</a:t>
            </a:r>
            <a:r>
              <a:rPr lang="en-US" sz="3000" cap="none" dirty="0" smtClean="0"/>
              <a:t>max 5 words)</a:t>
            </a:r>
            <a:endParaRPr lang="en-US" sz="3000" dirty="0"/>
          </a:p>
        </p:txBody>
      </p:sp>
      <p:sp>
        <p:nvSpPr>
          <p:cNvPr id="3" name="Subtitle 2"/>
          <p:cNvSpPr>
            <a:spLocks noGrp="1"/>
          </p:cNvSpPr>
          <p:nvPr>
            <p:ph type="subTitle" idx="1"/>
          </p:nvPr>
        </p:nvSpPr>
        <p:spPr/>
        <p:txBody>
          <a:bodyPr>
            <a:normAutofit/>
          </a:bodyPr>
          <a:lstStyle/>
          <a:p>
            <a:r>
              <a:rPr lang="en-US" dirty="0" smtClean="0"/>
              <a:t>If community members were part of the project, encourage them to co-present</a:t>
            </a:r>
            <a:endParaRPr lang="en-US" dirty="0"/>
          </a:p>
        </p:txBody>
      </p:sp>
      <p:sp>
        <p:nvSpPr>
          <p:cNvPr id="4" name="Picture Placeholder 3"/>
          <p:cNvSpPr>
            <a:spLocks noGrp="1"/>
          </p:cNvSpPr>
          <p:nvPr>
            <p:ph type="pic" sz="quarter" idx="10"/>
          </p:nvPr>
        </p:nvSpPr>
        <p:spPr/>
      </p:sp>
      <p:sp>
        <p:nvSpPr>
          <p:cNvPr id="5" name="Picture Placeholder 4"/>
          <p:cNvSpPr>
            <a:spLocks noGrp="1"/>
          </p:cNvSpPr>
          <p:nvPr>
            <p:ph type="pic" sz="quarter" idx="11"/>
          </p:nvPr>
        </p:nvSpPr>
        <p:spPr>
          <a:xfrm>
            <a:off x="7315200" y="5029200"/>
            <a:ext cx="1371600" cy="1219200"/>
          </a:xfrm>
        </p:spPr>
      </p:sp>
    </p:spTree>
    <p:extLst>
      <p:ext uri="{BB962C8B-B14F-4D97-AF65-F5344CB8AC3E}">
        <p14:creationId xmlns:p14="http://schemas.microsoft.com/office/powerpoint/2010/main" val="8601054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Repeat Project Title</a:t>
            </a:r>
            <a:endParaRPr lang="en-US" dirty="0"/>
          </a:p>
        </p:txBody>
      </p:sp>
      <p:sp>
        <p:nvSpPr>
          <p:cNvPr id="3" name="Text Placeholder 2"/>
          <p:cNvSpPr>
            <a:spLocks noGrp="1"/>
          </p:cNvSpPr>
          <p:nvPr>
            <p:ph type="body" idx="1"/>
          </p:nvPr>
        </p:nvSpPr>
        <p:spPr/>
        <p:txBody>
          <a:bodyPr/>
          <a:lstStyle/>
          <a:p>
            <a:r>
              <a:rPr lang="en-US" dirty="0" smtClean="0"/>
              <a:t>Project Description</a:t>
            </a:r>
            <a:endParaRPr lang="en-US" dirty="0"/>
          </a:p>
        </p:txBody>
      </p:sp>
      <p:sp>
        <p:nvSpPr>
          <p:cNvPr id="4" name="Text Placeholder 3"/>
          <p:cNvSpPr>
            <a:spLocks noGrp="1"/>
          </p:cNvSpPr>
          <p:nvPr>
            <p:ph type="body" sz="quarter" idx="10"/>
          </p:nvPr>
        </p:nvSpPr>
        <p:spPr/>
        <p:txBody>
          <a:bodyPr/>
          <a:lstStyle/>
          <a:p>
            <a:r>
              <a:rPr lang="en-US" altLang="en-US" dirty="0">
                <a:solidFill>
                  <a:srgbClr val="000000"/>
                </a:solidFill>
              </a:rPr>
              <a:t>Use one to three short </a:t>
            </a:r>
            <a:r>
              <a:rPr lang="en-US" altLang="en-US" dirty="0" smtClean="0">
                <a:solidFill>
                  <a:srgbClr val="000000"/>
                </a:solidFill>
              </a:rPr>
              <a:t>points</a:t>
            </a:r>
            <a:r>
              <a:rPr lang="en-US" altLang="en-US" dirty="0" smtClean="0">
                <a:solidFill>
                  <a:srgbClr val="000000"/>
                </a:solidFill>
              </a:rPr>
              <a:t> in plain language</a:t>
            </a:r>
            <a:endParaRPr lang="en-US" altLang="en-US" dirty="0" smtClean="0">
              <a:solidFill>
                <a:srgbClr val="000000"/>
              </a:solidFill>
            </a:endParaRPr>
          </a:p>
          <a:p>
            <a:endParaRPr lang="en-US" altLang="en-US" dirty="0">
              <a:solidFill>
                <a:srgbClr val="000000"/>
              </a:solidFill>
            </a:endParaRPr>
          </a:p>
          <a:p>
            <a:r>
              <a:rPr lang="en-US" altLang="en-US" dirty="0">
                <a:solidFill>
                  <a:srgbClr val="000000"/>
                </a:solidFill>
              </a:rPr>
              <a:t>Why was the study was </a:t>
            </a:r>
            <a:r>
              <a:rPr lang="en-US" altLang="en-US" dirty="0" smtClean="0">
                <a:solidFill>
                  <a:srgbClr val="000000"/>
                </a:solidFill>
              </a:rPr>
              <a:t>done</a:t>
            </a:r>
            <a:r>
              <a:rPr lang="en-US" altLang="en-US" dirty="0" smtClean="0">
                <a:solidFill>
                  <a:srgbClr val="000000"/>
                </a:solidFill>
              </a:rPr>
              <a:t>?</a:t>
            </a:r>
            <a:endParaRPr lang="en-US" altLang="en-US" dirty="0" smtClean="0">
              <a:solidFill>
                <a:srgbClr val="000000"/>
              </a:solidFill>
            </a:endParaRPr>
          </a:p>
          <a:p>
            <a:endParaRPr lang="en-US" altLang="en-US" dirty="0">
              <a:solidFill>
                <a:srgbClr val="000000"/>
              </a:solidFill>
            </a:endParaRPr>
          </a:p>
          <a:p>
            <a:r>
              <a:rPr lang="en-US" altLang="en-US" dirty="0">
                <a:solidFill>
                  <a:srgbClr val="000000"/>
                </a:solidFill>
              </a:rPr>
              <a:t>Does this project address any community concerns?</a:t>
            </a:r>
          </a:p>
          <a:p>
            <a:endParaRPr lang="en-US" altLang="en-US" dirty="0" smtClean="0">
              <a:solidFill>
                <a:srgbClr val="000000"/>
              </a:solidFill>
            </a:endParaRPr>
          </a:p>
          <a:p>
            <a:r>
              <a:rPr lang="en-US" altLang="en-US" dirty="0" smtClean="0">
                <a:solidFill>
                  <a:srgbClr val="000000"/>
                </a:solidFill>
              </a:rPr>
              <a:t>Is </a:t>
            </a:r>
            <a:r>
              <a:rPr lang="en-US" altLang="en-US" dirty="0">
                <a:solidFill>
                  <a:srgbClr val="000000"/>
                </a:solidFill>
              </a:rPr>
              <a:t>the project part of a program? If so, include logo</a:t>
            </a:r>
          </a:p>
          <a:p>
            <a:endParaRPr lang="en-US" dirty="0"/>
          </a:p>
        </p:txBody>
      </p:sp>
      <p:sp>
        <p:nvSpPr>
          <p:cNvPr id="5" name="Picture Placeholder 4"/>
          <p:cNvSpPr>
            <a:spLocks noGrp="1"/>
          </p:cNvSpPr>
          <p:nvPr>
            <p:ph type="pic" sz="quarter" idx="11"/>
          </p:nvPr>
        </p:nvSpPr>
        <p:spPr/>
      </p:sp>
    </p:spTree>
    <p:extLst>
      <p:ext uri="{BB962C8B-B14F-4D97-AF65-F5344CB8AC3E}">
        <p14:creationId xmlns:p14="http://schemas.microsoft.com/office/powerpoint/2010/main" val="29620952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2"/>
          </p:nvPr>
        </p:nvSpPr>
        <p:spPr/>
        <p:txBody>
          <a:bodyPr>
            <a:normAutofit lnSpcReduction="10000"/>
          </a:bodyPr>
          <a:lstStyle/>
          <a:p>
            <a:pPr marL="274320" indent="-274320">
              <a:buFont typeface="Wingdings"/>
              <a:buChar char=""/>
              <a:defRPr/>
            </a:pPr>
            <a:r>
              <a:rPr lang="en-US" spc="-60" dirty="0">
                <a:solidFill>
                  <a:srgbClr val="000000"/>
                </a:solidFill>
              </a:rPr>
              <a:t>List three key findings, one </a:t>
            </a:r>
            <a:r>
              <a:rPr lang="en-US" spc="-60" dirty="0" smtClean="0">
                <a:solidFill>
                  <a:srgbClr val="000000"/>
                </a:solidFill>
              </a:rPr>
              <a:t>point </a:t>
            </a:r>
            <a:r>
              <a:rPr lang="en-US" spc="-60" dirty="0">
                <a:solidFill>
                  <a:srgbClr val="000000"/>
                </a:solidFill>
              </a:rPr>
              <a:t>per bullet</a:t>
            </a:r>
          </a:p>
          <a:p>
            <a:pPr marL="274320" indent="-274320">
              <a:buFont typeface="Wingdings"/>
              <a:buChar char=""/>
              <a:defRPr/>
            </a:pPr>
            <a:endParaRPr lang="en-US" spc="-60" dirty="0">
              <a:solidFill>
                <a:srgbClr val="000000"/>
              </a:solidFill>
            </a:endParaRPr>
          </a:p>
          <a:p>
            <a:pPr marL="274320" indent="-274320">
              <a:buFont typeface="Wingdings"/>
              <a:buChar char=""/>
              <a:defRPr/>
            </a:pPr>
            <a:r>
              <a:rPr lang="en-US" dirty="0">
                <a:solidFill>
                  <a:srgbClr val="000000"/>
                </a:solidFill>
              </a:rPr>
              <a:t>How do the findings relate to the audience? </a:t>
            </a:r>
          </a:p>
          <a:p>
            <a:pPr marL="274320" indent="-274320">
              <a:buFont typeface="Wingdings"/>
              <a:buChar char=""/>
              <a:defRPr/>
            </a:pPr>
            <a:endParaRPr lang="en-US" dirty="0">
              <a:solidFill>
                <a:srgbClr val="000000"/>
              </a:solidFill>
            </a:endParaRPr>
          </a:p>
          <a:p>
            <a:pPr marL="274320" indent="-274320">
              <a:buFont typeface="Wingdings"/>
              <a:buChar char=""/>
              <a:defRPr/>
            </a:pPr>
            <a:r>
              <a:rPr lang="en-US" dirty="0" smtClean="0">
                <a:solidFill>
                  <a:srgbClr val="000000"/>
                </a:solidFill>
              </a:rPr>
              <a:t>How do the findings relat</a:t>
            </a:r>
            <a:r>
              <a:rPr lang="en-US" dirty="0" smtClean="0">
                <a:solidFill>
                  <a:srgbClr val="000000"/>
                </a:solidFill>
              </a:rPr>
              <a:t>e to the </a:t>
            </a:r>
            <a:r>
              <a:rPr lang="en-US" dirty="0" smtClean="0">
                <a:solidFill>
                  <a:srgbClr val="000000"/>
                </a:solidFill>
              </a:rPr>
              <a:t>health </a:t>
            </a:r>
            <a:r>
              <a:rPr lang="en-US" dirty="0">
                <a:solidFill>
                  <a:srgbClr val="000000"/>
                </a:solidFill>
              </a:rPr>
              <a:t>of the environment and/or community?</a:t>
            </a:r>
          </a:p>
          <a:p>
            <a:endParaRPr lang="en-US" dirty="0"/>
          </a:p>
        </p:txBody>
      </p:sp>
      <p:sp>
        <p:nvSpPr>
          <p:cNvPr id="4" name="Picture Placeholder 3"/>
          <p:cNvSpPr>
            <a:spLocks noGrp="1"/>
          </p:cNvSpPr>
          <p:nvPr>
            <p:ph type="pic" sz="quarter" idx="13"/>
          </p:nvPr>
        </p:nvSpPr>
        <p:spPr/>
      </p:sp>
    </p:spTree>
    <p:extLst>
      <p:ext uri="{BB962C8B-B14F-4D97-AF65-F5344CB8AC3E}">
        <p14:creationId xmlns:p14="http://schemas.microsoft.com/office/powerpoint/2010/main" val="14365118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p:cNvSpPr>
            <a:spLocks noGrp="1"/>
          </p:cNvSpPr>
          <p:nvPr>
            <p:ph type="pic" sz="quarter" idx="10"/>
          </p:nvPr>
        </p:nvSpPr>
        <p:spPr/>
      </p:sp>
      <p:sp>
        <p:nvSpPr>
          <p:cNvPr id="3" name="Text Placeholder 2"/>
          <p:cNvSpPr>
            <a:spLocks noGrp="1"/>
          </p:cNvSpPr>
          <p:nvPr>
            <p:ph type="body" sz="quarter" idx="11"/>
          </p:nvPr>
        </p:nvSpPr>
        <p:spPr/>
        <p:txBody>
          <a:bodyPr/>
          <a:lstStyle/>
          <a:p>
            <a:r>
              <a:rPr lang="en-US" altLang="en-US" dirty="0">
                <a:solidFill>
                  <a:srgbClr val="000000"/>
                </a:solidFill>
              </a:rPr>
              <a:t>Who was involved? (include relevant affiliations)</a:t>
            </a:r>
          </a:p>
          <a:p>
            <a:r>
              <a:rPr lang="en-US" altLang="en-US" dirty="0">
                <a:solidFill>
                  <a:srgbClr val="000000"/>
                </a:solidFill>
              </a:rPr>
              <a:t>Was there community involvement? </a:t>
            </a:r>
            <a:r>
              <a:rPr lang="en-US" altLang="en-US" dirty="0" smtClean="0">
                <a:solidFill>
                  <a:srgbClr val="000000"/>
                </a:solidFill>
              </a:rPr>
              <a:t>(please explain)</a:t>
            </a:r>
            <a:endParaRPr lang="en-US" altLang="en-US" dirty="0">
              <a:solidFill>
                <a:srgbClr val="000000"/>
              </a:solidFill>
            </a:endParaRPr>
          </a:p>
        </p:txBody>
      </p:sp>
      <p:sp>
        <p:nvSpPr>
          <p:cNvPr id="4" name="Title 3"/>
          <p:cNvSpPr>
            <a:spLocks noGrp="1"/>
          </p:cNvSpPr>
          <p:nvPr>
            <p:ph type="title"/>
          </p:nvPr>
        </p:nvSpPr>
        <p:spPr/>
        <p:txBody>
          <a:bodyPr/>
          <a:lstStyle/>
          <a:p>
            <a:endParaRPr lang="en-US"/>
          </a:p>
        </p:txBody>
      </p:sp>
    </p:spTree>
    <p:extLst>
      <p:ext uri="{BB962C8B-B14F-4D97-AF65-F5344CB8AC3E}">
        <p14:creationId xmlns:p14="http://schemas.microsoft.com/office/powerpoint/2010/main" val="17907764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Picture Placeholder 2"/>
          <p:cNvSpPr>
            <a:spLocks noGrp="1"/>
          </p:cNvSpPr>
          <p:nvPr>
            <p:ph type="pic" sz="quarter" idx="10"/>
          </p:nvPr>
        </p:nvSpPr>
        <p:spPr/>
      </p:sp>
      <p:sp>
        <p:nvSpPr>
          <p:cNvPr id="4" name="Text Placeholder 3"/>
          <p:cNvSpPr>
            <a:spLocks noGrp="1"/>
          </p:cNvSpPr>
          <p:nvPr>
            <p:ph type="body" sz="quarter" idx="11"/>
          </p:nvPr>
        </p:nvSpPr>
        <p:spPr/>
        <p:txBody>
          <a:bodyPr/>
          <a:lstStyle/>
          <a:p>
            <a:r>
              <a:rPr lang="en-US" altLang="en-US" dirty="0">
                <a:solidFill>
                  <a:srgbClr val="000000"/>
                </a:solidFill>
              </a:rPr>
              <a:t>Use three bullets, one </a:t>
            </a:r>
            <a:r>
              <a:rPr lang="en-US" altLang="en-US" dirty="0" smtClean="0">
                <a:solidFill>
                  <a:srgbClr val="000000"/>
                </a:solidFill>
              </a:rPr>
              <a:t>point </a:t>
            </a:r>
            <a:r>
              <a:rPr lang="en-US" altLang="en-US" dirty="0" smtClean="0">
                <a:solidFill>
                  <a:srgbClr val="000000"/>
                </a:solidFill>
              </a:rPr>
              <a:t>per </a:t>
            </a:r>
            <a:r>
              <a:rPr lang="en-US" altLang="en-US" dirty="0">
                <a:solidFill>
                  <a:srgbClr val="000000"/>
                </a:solidFill>
              </a:rPr>
              <a:t>bullet</a:t>
            </a:r>
          </a:p>
          <a:p>
            <a:endParaRPr lang="en-US" altLang="en-US" dirty="0">
              <a:solidFill>
                <a:srgbClr val="000000"/>
              </a:solidFill>
            </a:endParaRPr>
          </a:p>
          <a:p>
            <a:r>
              <a:rPr lang="en-US" altLang="en-US" dirty="0">
                <a:solidFill>
                  <a:srgbClr val="000000"/>
                </a:solidFill>
              </a:rPr>
              <a:t>What was the purpose of the research project?</a:t>
            </a:r>
          </a:p>
          <a:p>
            <a:endParaRPr lang="en-US" altLang="en-US" dirty="0">
              <a:solidFill>
                <a:srgbClr val="000000"/>
              </a:solidFill>
            </a:endParaRPr>
          </a:p>
          <a:p>
            <a:r>
              <a:rPr lang="en-US" altLang="en-US" dirty="0">
                <a:solidFill>
                  <a:srgbClr val="000000"/>
                </a:solidFill>
              </a:rPr>
              <a:t>If possible, include references to the community’s questions and scientific relevance of the project</a:t>
            </a:r>
          </a:p>
          <a:p>
            <a:endParaRPr lang="en-US" dirty="0"/>
          </a:p>
        </p:txBody>
      </p:sp>
    </p:spTree>
    <p:extLst>
      <p:ext uri="{BB962C8B-B14F-4D97-AF65-F5344CB8AC3E}">
        <p14:creationId xmlns:p14="http://schemas.microsoft.com/office/powerpoint/2010/main" val="14950372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endParaRPr lang="en-US"/>
          </a:p>
        </p:txBody>
      </p:sp>
      <p:sp>
        <p:nvSpPr>
          <p:cNvPr id="3" name="Text Placeholder 2"/>
          <p:cNvSpPr>
            <a:spLocks noGrp="1"/>
          </p:cNvSpPr>
          <p:nvPr>
            <p:ph type="body" sz="quarter" idx="10"/>
          </p:nvPr>
        </p:nvSpPr>
        <p:spPr/>
        <p:txBody>
          <a:bodyPr/>
          <a:lstStyle/>
          <a:p>
            <a:r>
              <a:rPr lang="en-US" altLang="en-US" dirty="0" smtClean="0">
                <a:solidFill>
                  <a:srgbClr val="000000"/>
                </a:solidFill>
              </a:rPr>
              <a:t>Where </a:t>
            </a:r>
            <a:r>
              <a:rPr lang="en-US" altLang="en-US" dirty="0">
                <a:solidFill>
                  <a:srgbClr val="000000"/>
                </a:solidFill>
              </a:rPr>
              <a:t>was the information gathered?</a:t>
            </a:r>
          </a:p>
          <a:p>
            <a:endParaRPr lang="en-US" altLang="en-US" dirty="0">
              <a:solidFill>
                <a:srgbClr val="000000"/>
              </a:solidFill>
            </a:endParaRPr>
          </a:p>
          <a:p>
            <a:r>
              <a:rPr lang="en-US" altLang="en-US" dirty="0">
                <a:solidFill>
                  <a:srgbClr val="000000"/>
                </a:solidFill>
              </a:rPr>
              <a:t>Why and how were the sites chosen?</a:t>
            </a:r>
          </a:p>
          <a:p>
            <a:endParaRPr lang="en-US" altLang="en-US" dirty="0">
              <a:solidFill>
                <a:srgbClr val="000000"/>
              </a:solidFill>
            </a:endParaRPr>
          </a:p>
          <a:p>
            <a:r>
              <a:rPr lang="en-US" altLang="en-US" dirty="0">
                <a:solidFill>
                  <a:srgbClr val="000000"/>
                </a:solidFill>
              </a:rPr>
              <a:t>Was the community involved in </a:t>
            </a:r>
            <a:r>
              <a:rPr lang="en-US" altLang="en-US" dirty="0" smtClean="0">
                <a:solidFill>
                  <a:srgbClr val="000000"/>
                </a:solidFill>
              </a:rPr>
              <a:t>choosing sites</a:t>
            </a:r>
            <a:r>
              <a:rPr lang="en-US" altLang="en-US" dirty="0" smtClean="0">
                <a:solidFill>
                  <a:srgbClr val="000000"/>
                </a:solidFill>
              </a:rPr>
              <a:t>? Identify sites of community importance.</a:t>
            </a:r>
            <a:endParaRPr lang="en-US" altLang="en-US" dirty="0">
              <a:solidFill>
                <a:srgbClr val="000000"/>
              </a:solidFill>
            </a:endParaRPr>
          </a:p>
        </p:txBody>
      </p:sp>
      <p:sp>
        <p:nvSpPr>
          <p:cNvPr id="4" name="Picture Placeholder 3"/>
          <p:cNvSpPr>
            <a:spLocks noGrp="1"/>
          </p:cNvSpPr>
          <p:nvPr>
            <p:ph type="pic" sz="quarter" idx="11"/>
          </p:nvPr>
        </p:nvSpPr>
        <p:spPr/>
      </p:sp>
    </p:spTree>
    <p:extLst>
      <p:ext uri="{BB962C8B-B14F-4D97-AF65-F5344CB8AC3E}">
        <p14:creationId xmlns:p14="http://schemas.microsoft.com/office/powerpoint/2010/main" val="12932750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2"/>
          </p:nvPr>
        </p:nvSpPr>
        <p:spPr/>
        <p:txBody>
          <a:bodyPr/>
          <a:lstStyle/>
          <a:p>
            <a:pPr>
              <a:defRPr/>
            </a:pPr>
            <a:endParaRPr lang="en-US" spc="-80" dirty="0" smtClean="0">
              <a:solidFill>
                <a:srgbClr val="000000"/>
              </a:solidFill>
            </a:endParaRPr>
          </a:p>
          <a:p>
            <a:pPr>
              <a:defRPr/>
            </a:pPr>
            <a:r>
              <a:rPr lang="en-US" spc="-80" dirty="0" smtClean="0">
                <a:solidFill>
                  <a:srgbClr val="000000"/>
                </a:solidFill>
              </a:rPr>
              <a:t>How </a:t>
            </a:r>
            <a:r>
              <a:rPr lang="en-US" spc="-80" dirty="0">
                <a:solidFill>
                  <a:srgbClr val="000000"/>
                </a:solidFill>
              </a:rPr>
              <a:t>was the information gathered and </a:t>
            </a:r>
            <a:r>
              <a:rPr lang="en-US" spc="-80" dirty="0" smtClean="0">
                <a:solidFill>
                  <a:srgbClr val="000000"/>
                </a:solidFill>
              </a:rPr>
              <a:t>analyzed </a:t>
            </a:r>
            <a:r>
              <a:rPr lang="en-US" spc="-80" dirty="0">
                <a:solidFill>
                  <a:srgbClr val="000000"/>
                </a:solidFill>
              </a:rPr>
              <a:t>(</a:t>
            </a:r>
            <a:r>
              <a:rPr lang="en-US" spc="-80" dirty="0" err="1">
                <a:solidFill>
                  <a:srgbClr val="000000"/>
                </a:solidFill>
              </a:rPr>
              <a:t>eg</a:t>
            </a:r>
            <a:r>
              <a:rPr lang="en-US" spc="-80" dirty="0">
                <a:solidFill>
                  <a:srgbClr val="000000"/>
                </a:solidFill>
              </a:rPr>
              <a:t>. methods, equipment</a:t>
            </a:r>
            <a:r>
              <a:rPr lang="en-US" spc="-80" dirty="0" smtClean="0">
                <a:solidFill>
                  <a:srgbClr val="000000"/>
                </a:solidFill>
              </a:rPr>
              <a:t>)?</a:t>
            </a:r>
            <a:endParaRPr lang="en-US" spc="-80" dirty="0">
              <a:solidFill>
                <a:srgbClr val="000000"/>
              </a:solidFill>
            </a:endParaRPr>
          </a:p>
          <a:p>
            <a:pPr>
              <a:defRPr/>
            </a:pPr>
            <a:endParaRPr lang="en-US" spc="-80" dirty="0">
              <a:solidFill>
                <a:srgbClr val="000000"/>
              </a:solidFill>
            </a:endParaRPr>
          </a:p>
          <a:p>
            <a:pPr>
              <a:defRPr/>
            </a:pPr>
            <a:r>
              <a:rPr lang="en-US" dirty="0">
                <a:solidFill>
                  <a:srgbClr val="000000"/>
                </a:solidFill>
              </a:rPr>
              <a:t>How was the community involved in collecting/analyzing data (if applicable)?</a:t>
            </a:r>
          </a:p>
          <a:p>
            <a:pPr>
              <a:defRPr/>
            </a:pPr>
            <a:endParaRPr lang="en-US" dirty="0">
              <a:solidFill>
                <a:srgbClr val="000000"/>
              </a:solidFill>
            </a:endParaRPr>
          </a:p>
          <a:p>
            <a:pPr>
              <a:defRPr/>
            </a:pPr>
            <a:r>
              <a:rPr lang="en-US" spc="-80" dirty="0">
                <a:solidFill>
                  <a:srgbClr val="000000"/>
                </a:solidFill>
              </a:rPr>
              <a:t>How was local and traditional knowledge included (if applicable)?</a:t>
            </a:r>
          </a:p>
          <a:p>
            <a:endParaRPr lang="en-US" dirty="0"/>
          </a:p>
        </p:txBody>
      </p:sp>
      <p:sp>
        <p:nvSpPr>
          <p:cNvPr id="4" name="Picture Placeholder 3"/>
          <p:cNvSpPr>
            <a:spLocks noGrp="1"/>
          </p:cNvSpPr>
          <p:nvPr>
            <p:ph type="pic" sz="quarter" idx="13"/>
          </p:nvPr>
        </p:nvSpPr>
        <p:spPr/>
      </p:sp>
    </p:spTree>
    <p:extLst>
      <p:ext uri="{BB962C8B-B14F-4D97-AF65-F5344CB8AC3E}">
        <p14:creationId xmlns:p14="http://schemas.microsoft.com/office/powerpoint/2010/main" val="40326399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endParaRPr lang="en-US"/>
          </a:p>
        </p:txBody>
      </p:sp>
      <p:sp>
        <p:nvSpPr>
          <p:cNvPr id="3" name="Text Placeholder 2"/>
          <p:cNvSpPr>
            <a:spLocks noGrp="1"/>
          </p:cNvSpPr>
          <p:nvPr>
            <p:ph type="body" sz="quarter" idx="10"/>
          </p:nvPr>
        </p:nvSpPr>
        <p:spPr/>
        <p:txBody>
          <a:bodyPr/>
          <a:lstStyle/>
          <a:p>
            <a:pPr>
              <a:defRPr/>
            </a:pPr>
            <a:endParaRPr lang="en-US" dirty="0" smtClean="0">
              <a:solidFill>
                <a:srgbClr val="000000"/>
              </a:solidFill>
            </a:endParaRPr>
          </a:p>
          <a:p>
            <a:pPr>
              <a:defRPr/>
            </a:pPr>
            <a:r>
              <a:rPr lang="en-US" dirty="0" smtClean="0">
                <a:solidFill>
                  <a:srgbClr val="000000"/>
                </a:solidFill>
              </a:rPr>
              <a:t>Use </a:t>
            </a:r>
            <a:r>
              <a:rPr lang="en-US" dirty="0" smtClean="0">
                <a:solidFill>
                  <a:srgbClr val="000000"/>
                </a:solidFill>
              </a:rPr>
              <a:t>a maximum </a:t>
            </a:r>
            <a:r>
              <a:rPr lang="en-US" dirty="0" smtClean="0">
                <a:solidFill>
                  <a:srgbClr val="000000"/>
                </a:solidFill>
              </a:rPr>
              <a:t>of </a:t>
            </a:r>
            <a:r>
              <a:rPr lang="en-US" dirty="0" smtClean="0">
                <a:solidFill>
                  <a:srgbClr val="000000"/>
                </a:solidFill>
              </a:rPr>
              <a:t>four </a:t>
            </a:r>
            <a:r>
              <a:rPr lang="en-US" dirty="0">
                <a:solidFill>
                  <a:srgbClr val="000000"/>
                </a:solidFill>
              </a:rPr>
              <a:t>to five bullets, </a:t>
            </a:r>
            <a:r>
              <a:rPr lang="en-US" dirty="0" smtClean="0">
                <a:solidFill>
                  <a:srgbClr val="000000"/>
                </a:solidFill>
              </a:rPr>
              <a:t>one point </a:t>
            </a:r>
            <a:r>
              <a:rPr lang="en-US" dirty="0">
                <a:solidFill>
                  <a:srgbClr val="000000"/>
                </a:solidFill>
              </a:rPr>
              <a:t>per bullet</a:t>
            </a:r>
          </a:p>
          <a:p>
            <a:pPr>
              <a:defRPr/>
            </a:pPr>
            <a:endParaRPr lang="en-US" dirty="0">
              <a:solidFill>
                <a:srgbClr val="000000"/>
              </a:solidFill>
            </a:endParaRPr>
          </a:p>
          <a:p>
            <a:pPr>
              <a:defRPr/>
            </a:pPr>
            <a:r>
              <a:rPr lang="en-US" dirty="0">
                <a:solidFill>
                  <a:srgbClr val="000000"/>
                </a:solidFill>
              </a:rPr>
              <a:t>Use one or two slides</a:t>
            </a:r>
          </a:p>
          <a:p>
            <a:pPr>
              <a:defRPr/>
            </a:pPr>
            <a:endParaRPr lang="en-US" dirty="0">
              <a:solidFill>
                <a:srgbClr val="000000"/>
              </a:solidFill>
            </a:endParaRPr>
          </a:p>
          <a:p>
            <a:pPr>
              <a:defRPr/>
            </a:pPr>
            <a:r>
              <a:rPr lang="en-US" dirty="0">
                <a:solidFill>
                  <a:srgbClr val="000000"/>
                </a:solidFill>
              </a:rPr>
              <a:t>What are the study results?</a:t>
            </a:r>
          </a:p>
          <a:p>
            <a:pPr>
              <a:defRPr/>
            </a:pPr>
            <a:endParaRPr lang="en-US" dirty="0">
              <a:solidFill>
                <a:srgbClr val="000000"/>
              </a:solidFill>
            </a:endParaRPr>
          </a:p>
          <a:p>
            <a:pPr>
              <a:defRPr/>
            </a:pPr>
            <a:endParaRPr lang="en-US" dirty="0">
              <a:solidFill>
                <a:srgbClr val="000000"/>
              </a:solidFill>
            </a:endParaRPr>
          </a:p>
        </p:txBody>
      </p:sp>
      <p:sp>
        <p:nvSpPr>
          <p:cNvPr id="4" name="Picture Placeholder 3"/>
          <p:cNvSpPr>
            <a:spLocks noGrp="1"/>
          </p:cNvSpPr>
          <p:nvPr>
            <p:ph type="pic" sz="quarter" idx="11"/>
          </p:nvPr>
        </p:nvSpPr>
        <p:spPr/>
      </p:sp>
    </p:spTree>
    <p:extLst>
      <p:ext uri="{BB962C8B-B14F-4D97-AF65-F5344CB8AC3E}">
        <p14:creationId xmlns:p14="http://schemas.microsoft.com/office/powerpoint/2010/main" val="319622089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Custom 4">
      <a:dk1>
        <a:srgbClr val="2F2B20"/>
      </a:dk1>
      <a:lt1>
        <a:srgbClr val="FFFFFF"/>
      </a:lt1>
      <a:dk2>
        <a:srgbClr val="675E47"/>
      </a:dk2>
      <a:lt2>
        <a:srgbClr val="DFDCB7"/>
      </a:lt2>
      <a:accent1>
        <a:srgbClr val="848057"/>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5541</TotalTime>
  <Words>591</Words>
  <Application>Microsoft Office PowerPoint</Application>
  <PresentationFormat>On-screen Show (4:3)</PresentationFormat>
  <Paragraphs>92</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Aspect</vt:lpstr>
      <vt:lpstr>Instructions</vt:lpstr>
      <vt:lpstr>Project Title (max 5 words)</vt:lpstr>
      <vt:lpstr>Repeat Project Title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Dutton, Jessica</dc:creator>
  <cp:lastModifiedBy>Dutton, Jessica</cp:lastModifiedBy>
  <cp:revision>61</cp:revision>
  <dcterms:created xsi:type="dcterms:W3CDTF">2013-11-29T20:54:49Z</dcterms:created>
  <dcterms:modified xsi:type="dcterms:W3CDTF">2014-02-12T15:02:32Z</dcterms:modified>
</cp:coreProperties>
</file>